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Default ContentType="application/x-fontdata" Extension="fntdata"/>
  <Default ContentType="image/gif" Extension="gif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theme+xml" PartName="/ppt/theme/theme2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theme+xml" PartName="/ppt/theme/theme3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theme+xml" PartName="/ppt/theme/theme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74.xml"/>
  <Override ContentType="application/vnd.openxmlformats-officedocument.theme+xml" PartName="/ppt/theme/theme5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9.xml"/>
  <Override ContentType="application/vnd.openxmlformats-officedocument.theme+xml" PartName="/ppt/theme/theme6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11.xml"/>
  <Override ContentType="application/vnd.openxmlformats-officedocument.theme+xml" PartName="/ppt/theme/theme7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120.xml"/>
  <Override ContentType="application/vnd.openxmlformats-officedocument.theme+xml" PartName="/ppt/theme/theme8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31.xml"/>
  <Override ContentType="application/vnd.openxmlformats-officedocument.theme+xml" PartName="/ppt/theme/theme9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154.xml"/>
  <Override ContentType="application/vnd.openxmlformats-officedocument.theme+xml" PartName="/ppt/theme/theme10.xml"/>
  <Override ContentType="application/vnd.openxmlformats-officedocument.presentationml.slideLayout+xml" PartName="/ppt/slideLayouts/slideLayout155.xml"/>
  <Override ContentType="application/vnd.openxmlformats-officedocument.theme+xml" PartName="/ppt/theme/theme11.xml"/>
  <Override ContentType="application/vnd.openxmlformats-officedocument.theme+xml" PartName="/ppt/theme/them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package.core-properties+xml" PartName="/docProps/core.xml"/>
  <Override ContentType="application/vnd.openxmlformats-officedocument.extended-properties+xml" PartName="/docProps/app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803" r:id="rId1"/>
    <p:sldMasterId id="2147483804" r:id="rId2"/>
    <p:sldMasterId id="2147483805" r:id="rId3"/>
    <p:sldMasterId id="2147483806" r:id="rId4"/>
    <p:sldMasterId id="2147483807" r:id="rId5"/>
    <p:sldMasterId id="2147483808" r:id="rId6"/>
    <p:sldMasterId id="2147483809" r:id="rId7"/>
    <p:sldMasterId id="2147483810" r:id="rId8"/>
    <p:sldMasterId id="2147483811" r:id="rId9"/>
    <p:sldMasterId id="2147483812" r:id="rId10"/>
    <p:sldMasterId id="2147483813" r:id="rId11"/>
  </p:sldMasterIdLst>
  <p:notesMasterIdLst>
    <p:notesMasterId r:id="rId38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</p:sldIdLst>
  <p:sldSz cx="12192000" cy="6858000"/>
  <p:notesSz cx="6858000" cy="9144000"/>
  <p:embeddedFontLst>
    <p:embeddedFont>
      <p:font typeface="Century Gothic" panose="020B0502020202020204" pitchFamily="3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Verdana" panose="020B0604030504040204" pitchFamily="34" charset="0"/>
      <p:regular r:id="rId47"/>
      <p:bold r:id="rId48"/>
      <p:italic r:id="rId49"/>
      <p:boldItalic r:id="rId50"/>
    </p:embeddedFont>
    <p:embeddedFont>
      <p:font typeface="Roboto" panose="020B060402020202020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font" Target="fonts/font1.fntdata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font" Target="fonts/font11.fntdata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13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50143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435117653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g43511765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05276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g6376ab194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9" name="Google Shape;1259;g6376ab19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11789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4351176533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g4351176533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8653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55beb0b8cc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5" name="Google Shape;1325;g55beb0b8cc_1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6" name="Google Shape;1326;g55beb0b8cc_1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029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55beb0b8cc_1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5" name="Google Shape;1355;g55beb0b8cc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717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55beb0b8c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4" name="Google Shape;1384;g55beb0b8cc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g55beb0b8cc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7052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g6376ab1949_0_5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9" name="Google Shape;1449;g6376ab1949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54040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g5485bcbb32_0_5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g5485bcbb32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3747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g5485bcbb32_0_6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g5485bcbb32_0_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9479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g5485bcbb32_0_5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g5485bcbb32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9315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g6376ab1949_0_1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7" name="Google Shape;1527;g6376ab1949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08481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6376ab1949_0_8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1" name="Google Shape;891;g6376ab1949_0_8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421897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g6376ab1949_0_7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7" name="Google Shape;1537;g6376ab1949_0_7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87364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g5485bcbb32_0_7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g5485bcbb32_0_7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66143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g5485bcbb32_0_9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g5485bcbb32_0_9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30914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6376ab1949_0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5788" y="612775"/>
            <a:ext cx="5448300" cy="3063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4" name="Google Shape;1574;g6376ab1949_0_738:notes"/>
          <p:cNvSpPr txBox="1">
            <a:spLocks noGrp="1"/>
          </p:cNvSpPr>
          <p:nvPr>
            <p:ph type="body" idx="1"/>
          </p:nvPr>
        </p:nvSpPr>
        <p:spPr>
          <a:xfrm>
            <a:off x="662077" y="3880689"/>
            <a:ext cx="5296500" cy="36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50" tIns="84350" rIns="84350" bIns="84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g6376ab1949_0_738:notes"/>
          <p:cNvSpPr txBox="1">
            <a:spLocks noGrp="1"/>
          </p:cNvSpPr>
          <p:nvPr>
            <p:ph type="sldNum" idx="12"/>
          </p:nvPr>
        </p:nvSpPr>
        <p:spPr>
          <a:xfrm>
            <a:off x="3750239" y="7759963"/>
            <a:ext cx="28689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50" tIns="84350" rIns="84350" bIns="843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62314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6376ab1949_0_68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/>
          </a:p>
        </p:txBody>
      </p:sp>
      <p:sp>
        <p:nvSpPr>
          <p:cNvPr id="1613" name="Google Shape;1613;g6376ab1949_0_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045585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6376ab1949_0_8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g6376ab1949_0_8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84910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g44ae6ac0f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g44ae6ac0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6995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4351176533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g435117653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9122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5485bcbb3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19" name="Google Shape;919;g5485bcbb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38794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5485bcbb32_0_2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59" name="Google Shape;959;g5485bcbb32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38720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4351176533_0_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1" name="Google Shape;991;g4351176533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10611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6376ab1949_0_2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024" name="Google Shape;1024;g6376ab1949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54224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645294292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g64529429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5405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4351176533_0_2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3" name="Google Shape;1243;g435117653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209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0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7" name="Google Shape;547;p10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8" name="Google Shape;548;p10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9" name="Google Shape;549;p10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0" name="Google Shape;550;p1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1" name="Google Shape;551;p10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0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4" name="Google Shape;554;p10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5" name="Google Shape;555;p10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6" name="Google Shape;556;p10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7" name="Google Shape;557;p10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8" name="Google Shape;558;p1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0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1" name="Google Shape;561;p109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2" name="Google Shape;562;p10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3" name="Google Shape;563;p10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4" name="Google Shape;564;p1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10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7" name="Google Shape;567;p110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8" name="Google Shape;568;p1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9" name="Google Shape;569;p1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0" name="Google Shape;570;p1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11"/>
          <p:cNvSpPr>
            <a:spLocks noGrp="1"/>
          </p:cNvSpPr>
          <p:nvPr>
            <p:ph type="pic" idx="2"/>
          </p:nvPr>
        </p:nvSpPr>
        <p:spPr>
          <a:xfrm>
            <a:off x="0" y="0"/>
            <a:ext cx="60471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3" name="Google Shape;573;p11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3_Custom Layout">
  <p:cSld name="53_Custom Layou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12"/>
          <p:cNvSpPr>
            <a:spLocks noGrp="1"/>
          </p:cNvSpPr>
          <p:nvPr>
            <p:ph type="pic" idx="2"/>
          </p:nvPr>
        </p:nvSpPr>
        <p:spPr>
          <a:xfrm>
            <a:off x="0" y="0"/>
            <a:ext cx="37527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6" name="Google Shape;576;p11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13"/>
          <p:cNvSpPr>
            <a:spLocks noGrp="1"/>
          </p:cNvSpPr>
          <p:nvPr>
            <p:ph type="pic" idx="2"/>
          </p:nvPr>
        </p:nvSpPr>
        <p:spPr>
          <a:xfrm>
            <a:off x="0" y="0"/>
            <a:ext cx="12201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9" name="Google Shape;579;p11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ic">
  <p:cSld name="3_pic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14"/>
          <p:cNvSpPr/>
          <p:nvPr/>
        </p:nvSpPr>
        <p:spPr>
          <a:xfrm>
            <a:off x="11360149" y="584200"/>
            <a:ext cx="482700" cy="48270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114"/>
          <p:cNvSpPr txBox="1"/>
          <p:nvPr/>
        </p:nvSpPr>
        <p:spPr>
          <a:xfrm>
            <a:off x="11315700" y="607039"/>
            <a:ext cx="571500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IN"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00" b="1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114"/>
          <p:cNvSpPr txBox="1">
            <a:spLocks noGrp="1"/>
          </p:cNvSpPr>
          <p:nvPr>
            <p:ph type="title"/>
          </p:nvPr>
        </p:nvSpPr>
        <p:spPr>
          <a:xfrm>
            <a:off x="2921000" y="266700"/>
            <a:ext cx="63501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735"/>
              <a:buFont typeface="Calibri"/>
              <a:buNone/>
              <a:defRPr sz="3734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4" name="Google Shape;584;p114"/>
          <p:cNvSpPr txBox="1">
            <a:spLocks noGrp="1"/>
          </p:cNvSpPr>
          <p:nvPr>
            <p:ph type="body" idx="1"/>
          </p:nvPr>
        </p:nvSpPr>
        <p:spPr>
          <a:xfrm>
            <a:off x="4362451" y="837239"/>
            <a:ext cx="34671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135"/>
              <a:buFont typeface="Arial"/>
              <a:buNone/>
              <a:defRPr sz="2135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5"/>
              <a:buFont typeface="Arial"/>
              <a:buNone/>
              <a:defRPr sz="13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5" name="Google Shape;585;p114"/>
          <p:cNvSpPr>
            <a:spLocks noGrp="1"/>
          </p:cNvSpPr>
          <p:nvPr>
            <p:ph type="pic" idx="2"/>
          </p:nvPr>
        </p:nvSpPr>
        <p:spPr>
          <a:xfrm>
            <a:off x="4370832" y="1591733"/>
            <a:ext cx="3450300" cy="2389500"/>
          </a:xfrm>
          <a:prstGeom prst="roundRect">
            <a:avLst>
              <a:gd name="adj" fmla="val 11707"/>
            </a:avLst>
          </a:prstGeom>
          <a:noFill/>
          <a:ln>
            <a:noFill/>
          </a:ln>
        </p:spPr>
        <p:txBody>
          <a:bodyPr spcFirstLastPara="1" wrap="square" lIns="91425" tIns="0" rIns="91425" bIns="2743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6" name="Google Shape;586;p114"/>
          <p:cNvSpPr>
            <a:spLocks noGrp="1"/>
          </p:cNvSpPr>
          <p:nvPr>
            <p:ph type="pic" idx="3"/>
          </p:nvPr>
        </p:nvSpPr>
        <p:spPr>
          <a:xfrm>
            <a:off x="8030464" y="1591733"/>
            <a:ext cx="3450300" cy="2389500"/>
          </a:xfrm>
          <a:prstGeom prst="roundRect">
            <a:avLst>
              <a:gd name="adj" fmla="val 11707"/>
            </a:avLst>
          </a:prstGeom>
          <a:noFill/>
          <a:ln>
            <a:noFill/>
          </a:ln>
        </p:spPr>
        <p:txBody>
          <a:bodyPr spcFirstLastPara="1" wrap="square" lIns="91425" tIns="0" rIns="91425" bIns="2743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7" name="Google Shape;587;p114"/>
          <p:cNvSpPr>
            <a:spLocks noGrp="1"/>
          </p:cNvSpPr>
          <p:nvPr>
            <p:ph type="pic" idx="4"/>
          </p:nvPr>
        </p:nvSpPr>
        <p:spPr>
          <a:xfrm>
            <a:off x="711200" y="1591733"/>
            <a:ext cx="3450300" cy="2389500"/>
          </a:xfrm>
          <a:prstGeom prst="roundRect">
            <a:avLst>
              <a:gd name="adj" fmla="val 11707"/>
            </a:avLst>
          </a:prstGeom>
          <a:noFill/>
          <a:ln>
            <a:noFill/>
          </a:ln>
        </p:spPr>
        <p:txBody>
          <a:bodyPr spcFirstLastPara="1" wrap="square" lIns="91425" tIns="0" rIns="91425" bIns="2743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8" name="Google Shape;588;p11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empty_plank">
  <p:cSld name="7_empty_plank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15"/>
          <p:cNvSpPr/>
          <p:nvPr/>
        </p:nvSpPr>
        <p:spPr>
          <a:xfrm>
            <a:off x="11360149" y="584200"/>
            <a:ext cx="482700" cy="48270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115"/>
          <p:cNvSpPr txBox="1">
            <a:spLocks noGrp="1"/>
          </p:cNvSpPr>
          <p:nvPr>
            <p:ph type="title"/>
          </p:nvPr>
        </p:nvSpPr>
        <p:spPr>
          <a:xfrm>
            <a:off x="2921000" y="266700"/>
            <a:ext cx="63501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735"/>
              <a:buFont typeface="Calibri"/>
              <a:buNone/>
              <a:defRPr sz="3734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2" name="Google Shape;592;p115"/>
          <p:cNvSpPr txBox="1">
            <a:spLocks noGrp="1"/>
          </p:cNvSpPr>
          <p:nvPr>
            <p:ph type="body" idx="1"/>
          </p:nvPr>
        </p:nvSpPr>
        <p:spPr>
          <a:xfrm>
            <a:off x="4362451" y="837239"/>
            <a:ext cx="34671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135"/>
              <a:buFont typeface="Arial"/>
              <a:buNone/>
              <a:defRPr sz="2135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5"/>
              <a:buFont typeface="Arial"/>
              <a:buNone/>
              <a:defRPr sz="13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3" name="Google Shape;593;p115"/>
          <p:cNvSpPr txBox="1"/>
          <p:nvPr/>
        </p:nvSpPr>
        <p:spPr>
          <a:xfrm>
            <a:off x="11315700" y="607039"/>
            <a:ext cx="571500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IN"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00" b="1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11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1_Custom Layout">
  <p:cSld name="61_Custom Layout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16"/>
          <p:cNvSpPr>
            <a:spLocks noGrp="1"/>
          </p:cNvSpPr>
          <p:nvPr>
            <p:ph type="pic" idx="2"/>
          </p:nvPr>
        </p:nvSpPr>
        <p:spPr>
          <a:xfrm>
            <a:off x="1" y="-1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7" name="Google Shape;597;p11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17"/>
          <p:cNvSpPr>
            <a:spLocks noGrp="1"/>
          </p:cNvSpPr>
          <p:nvPr>
            <p:ph type="pic" idx="2"/>
          </p:nvPr>
        </p:nvSpPr>
        <p:spPr>
          <a:xfrm>
            <a:off x="0" y="2"/>
            <a:ext cx="12192000" cy="56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0" name="Google Shape;600;p1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18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0972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3" name="Google Shape;603;p118"/>
          <p:cNvSpPr txBox="1">
            <a:spLocks noGrp="1"/>
          </p:cNvSpPr>
          <p:nvPr>
            <p:ph type="body" idx="1"/>
          </p:nvPr>
        </p:nvSpPr>
        <p:spPr>
          <a:xfrm>
            <a:off x="609600" y="1519241"/>
            <a:ext cx="5384700" cy="2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4" name="Google Shape;604;p118"/>
          <p:cNvSpPr txBox="1">
            <a:spLocks noGrp="1"/>
          </p:cNvSpPr>
          <p:nvPr>
            <p:ph type="body" idx="2"/>
          </p:nvPr>
        </p:nvSpPr>
        <p:spPr>
          <a:xfrm>
            <a:off x="6197600" y="1519241"/>
            <a:ext cx="5384700" cy="2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5" name="Google Shape;605;p118"/>
          <p:cNvSpPr txBox="1">
            <a:spLocks noGrp="1"/>
          </p:cNvSpPr>
          <p:nvPr>
            <p:ph type="body" idx="3"/>
          </p:nvPr>
        </p:nvSpPr>
        <p:spPr>
          <a:xfrm>
            <a:off x="609600" y="3898905"/>
            <a:ext cx="5384700" cy="2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6" name="Google Shape;606;p118"/>
          <p:cNvSpPr txBox="1">
            <a:spLocks noGrp="1"/>
          </p:cNvSpPr>
          <p:nvPr>
            <p:ph type="body" idx="4"/>
          </p:nvPr>
        </p:nvSpPr>
        <p:spPr>
          <a:xfrm>
            <a:off x="6197600" y="3898905"/>
            <a:ext cx="5384700" cy="2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7" name="Google Shape;607;p118"/>
          <p:cNvSpPr txBox="1">
            <a:spLocks noGrp="1"/>
          </p:cNvSpPr>
          <p:nvPr>
            <p:ph type="dt" idx="10"/>
          </p:nvPr>
        </p:nvSpPr>
        <p:spPr>
          <a:xfrm>
            <a:off x="609600" y="6381751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8" name="Google Shape;608;p118"/>
          <p:cNvSpPr txBox="1">
            <a:spLocks noGrp="1"/>
          </p:cNvSpPr>
          <p:nvPr>
            <p:ph type="ftr" idx="11"/>
          </p:nvPr>
        </p:nvSpPr>
        <p:spPr>
          <a:xfrm>
            <a:off x="6807200" y="6381751"/>
            <a:ext cx="3860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9" name="Google Shape;609;p11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8" name="Google Shape;618;p1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9" name="Google Shape;619;p1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2" name="Google Shape;622;p1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3" name="Google Shape;623;p1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4" name="Google Shape;624;p1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5" name="Google Shape;625;p1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6" name="Google Shape;626;p1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9" name="Google Shape;629;p1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0" name="Google Shape;630;p1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1" name="Google Shape;631;p1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2" name="Google Shape;632;p1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5" name="Google Shape;635;p1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6" name="Google Shape;636;p1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7" name="Google Shape;637;p1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8" name="Google Shape;638;p1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9" name="Google Shape;639;p1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0" name="Google Shape;640;p1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1" name="Google Shape;641;p1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4" name="Google Shape;644;p1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5" name="Google Shape;645;p1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6" name="Google Shape;646;p1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9" name="Google Shape;649;p1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0" name="Google Shape;650;p1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1" name="Google Shape;651;p1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2" name="Google Shape;652;p1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3" name="Google Shape;653;p1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6" name="Google Shape;656;p1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7" name="Google Shape;657;p1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8" name="Google Shape;658;p1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9" name="Google Shape;659;p1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0" name="Google Shape;660;p1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3" name="Google Shape;663;p127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4" name="Google Shape;664;p1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5" name="Google Shape;665;p1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6" name="Google Shape;666;p1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28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9" name="Google Shape;669;p128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0" name="Google Shape;670;p1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1" name="Google Shape;671;p1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2" name="Google Shape;672;p1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1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1" name="Google Shape;681;p1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2" name="Google Shape;682;p1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3" name="Google Shape;683;p1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4" name="Google Shape;684;p1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7" name="Google Shape;687;p1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8" name="Google Shape;688;p1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1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1" name="Google Shape;691;p1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2" name="Google Shape;692;p1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3" name="Google Shape;693;p1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4" name="Google Shape;694;p1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33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7" name="Google Shape;697;p133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8" name="Google Shape;698;p133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1" name="Google Shape;701;p1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2" name="Google Shape;702;p1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3" name="Google Shape;703;p1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4" name="Google Shape;704;p1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5" name="Google Shape;705;p1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3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8" name="Google Shape;708;p13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9" name="Google Shape;709;p1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0" name="Google Shape;710;p1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1" name="Google Shape;711;p1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4" name="Google Shape;714;p1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5" name="Google Shape;715;p1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6" name="Google Shape;716;p1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7" name="Google Shape;717;p1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8" name="Google Shape;718;p1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9" name="Google Shape;719;p1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0" name="Google Shape;720;p1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3" name="Google Shape;723;p1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4" name="Google Shape;724;p1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5" name="Google Shape;725;p1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6" name="Google Shape;726;p1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7" name="Google Shape;727;p1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0" name="Google Shape;730;p13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1" name="Google Shape;731;p13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2" name="Google Shape;732;p1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3" name="Google Shape;733;p1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4" name="Google Shape;734;p1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>
            <a:spLocks noGrp="1"/>
          </p:cNvSpPr>
          <p:nvPr>
            <p:ph type="pic" idx="2"/>
          </p:nvPr>
        </p:nvSpPr>
        <p:spPr>
          <a:xfrm>
            <a:off x="0" y="0"/>
            <a:ext cx="60471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7" name="Google Shape;737;p139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8" name="Google Shape;738;p1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9" name="Google Shape;739;p1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0" name="Google Shape;740;p1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140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3" name="Google Shape;743;p140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4" name="Google Shape;744;p1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5" name="Google Shape;745;p1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6" name="Google Shape;746;p1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14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5" name="Google Shape;755;p14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6" name="Google Shape;756;p1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7" name="Google Shape;757;p1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8" name="Google Shape;758;p1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1" name="Google Shape;761;p1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2" name="Google Shape;762;p1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5" name="Google Shape;765;p1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6" name="Google Shape;766;p1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7" name="Google Shape;767;p1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8" name="Google Shape;768;p1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4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1" name="Google Shape;771;p14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2" name="Google Shape;772;p1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3" name="Google Shape;773;p1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4" name="Google Shape;774;p1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46"/>
          <p:cNvSpPr txBox="1">
            <a:spLocks noGrp="1"/>
          </p:cNvSpPr>
          <p:nvPr>
            <p:ph type="title"/>
          </p:nvPr>
        </p:nvSpPr>
        <p:spPr>
          <a:xfrm>
            <a:off x="415602" y="593368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7" name="Google Shape;777;p146"/>
          <p:cNvSpPr txBox="1">
            <a:spLocks noGrp="1"/>
          </p:cNvSpPr>
          <p:nvPr>
            <p:ph type="body" idx="1"/>
          </p:nvPr>
        </p:nvSpPr>
        <p:spPr>
          <a:xfrm>
            <a:off x="415602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8" name="Google Shape;778;p146"/>
          <p:cNvSpPr txBox="1">
            <a:spLocks noGrp="1"/>
          </p:cNvSpPr>
          <p:nvPr>
            <p:ph type="sldNum" idx="12"/>
          </p:nvPr>
        </p:nvSpPr>
        <p:spPr>
          <a:xfrm>
            <a:off x="11296611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">
  <p:cSld name="blank s"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47"/>
          <p:cNvSpPr txBox="1">
            <a:spLocks noGrp="1"/>
          </p:cNvSpPr>
          <p:nvPr>
            <p:ph type="sldNum" idx="12"/>
          </p:nvPr>
        </p:nvSpPr>
        <p:spPr>
          <a:xfrm>
            <a:off x="9083040" y="65087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781" name="Google Shape;781;p147"/>
          <p:cNvSpPr/>
          <p:nvPr/>
        </p:nvSpPr>
        <p:spPr>
          <a:xfrm>
            <a:off x="371552" y="6566545"/>
            <a:ext cx="8635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IN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Copyright © 2017 Lepton. All rights reserved.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4" name="Google Shape;784;p1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5" name="Google Shape;785;p1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6" name="Google Shape;786;p1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9" name="Google Shape;789;p1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0" name="Google Shape;790;p14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1" name="Google Shape;791;p1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2" name="Google Shape;792;p1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3" name="Google Shape;793;p1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3_Custom Layout">
  <p:cSld name="53_Custom Layou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>
            <a:spLocks noGrp="1"/>
          </p:cNvSpPr>
          <p:nvPr>
            <p:ph type="pic" idx="2"/>
          </p:nvPr>
        </p:nvSpPr>
        <p:spPr>
          <a:xfrm>
            <a:off x="0" y="0"/>
            <a:ext cx="37527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5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6" name="Google Shape;796;p15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7" name="Google Shape;797;p15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8" name="Google Shape;798;p15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9" name="Google Shape;799;p15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0" name="Google Shape;800;p1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1" name="Google Shape;801;p1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2" name="Google Shape;802;p1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1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5" name="Google Shape;805;p15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6" name="Google Shape;806;p15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7" name="Google Shape;807;p1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8" name="Google Shape;808;p1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9" name="Google Shape;809;p1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2" name="Google Shape;812;p15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3" name="Google Shape;813;p15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4" name="Google Shape;814;p1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5" name="Google Shape;815;p1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6" name="Google Shape;816;p1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1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9" name="Google Shape;819;p15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0" name="Google Shape;820;p1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1" name="Google Shape;821;p1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2" name="Google Shape;822;p1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54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5" name="Google Shape;825;p154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6" name="Google Shape;826;p1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7" name="Google Shape;827;p1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8" name="Google Shape;828;p1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155"/>
          <p:cNvSpPr>
            <a:spLocks noGrp="1"/>
          </p:cNvSpPr>
          <p:nvPr>
            <p:ph type="pic" idx="2"/>
          </p:nvPr>
        </p:nvSpPr>
        <p:spPr>
          <a:xfrm>
            <a:off x="0" y="0"/>
            <a:ext cx="60471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1" name="Google Shape;831;p15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3_Custom Layout">
  <p:cSld name="53_Custom Layout"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56"/>
          <p:cNvSpPr>
            <a:spLocks noGrp="1"/>
          </p:cNvSpPr>
          <p:nvPr>
            <p:ph type="pic" idx="2"/>
          </p:nvPr>
        </p:nvSpPr>
        <p:spPr>
          <a:xfrm>
            <a:off x="0" y="0"/>
            <a:ext cx="37527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4" name="Google Shape;834;p15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157"/>
          <p:cNvSpPr>
            <a:spLocks noGrp="1"/>
          </p:cNvSpPr>
          <p:nvPr>
            <p:ph type="pic" idx="2"/>
          </p:nvPr>
        </p:nvSpPr>
        <p:spPr>
          <a:xfrm>
            <a:off x="0" y="0"/>
            <a:ext cx="12201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7" name="Google Shape;837;p15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ic">
  <p:cSld name="3_pic"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58"/>
          <p:cNvSpPr/>
          <p:nvPr/>
        </p:nvSpPr>
        <p:spPr>
          <a:xfrm>
            <a:off x="11360149" y="584200"/>
            <a:ext cx="482700" cy="48270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158"/>
          <p:cNvSpPr txBox="1"/>
          <p:nvPr/>
        </p:nvSpPr>
        <p:spPr>
          <a:xfrm>
            <a:off x="11315700" y="607039"/>
            <a:ext cx="571500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IN"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00" b="1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158"/>
          <p:cNvSpPr txBox="1">
            <a:spLocks noGrp="1"/>
          </p:cNvSpPr>
          <p:nvPr>
            <p:ph type="title"/>
          </p:nvPr>
        </p:nvSpPr>
        <p:spPr>
          <a:xfrm>
            <a:off x="2921000" y="266700"/>
            <a:ext cx="63501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735"/>
              <a:buFont typeface="Calibri"/>
              <a:buNone/>
              <a:defRPr sz="3734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2" name="Google Shape;842;p158"/>
          <p:cNvSpPr txBox="1">
            <a:spLocks noGrp="1"/>
          </p:cNvSpPr>
          <p:nvPr>
            <p:ph type="body" idx="1"/>
          </p:nvPr>
        </p:nvSpPr>
        <p:spPr>
          <a:xfrm>
            <a:off x="4362451" y="837239"/>
            <a:ext cx="34671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135"/>
              <a:buFont typeface="Arial"/>
              <a:buNone/>
              <a:defRPr sz="2135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5"/>
              <a:buFont typeface="Arial"/>
              <a:buNone/>
              <a:defRPr sz="13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3" name="Google Shape;843;p158"/>
          <p:cNvSpPr>
            <a:spLocks noGrp="1"/>
          </p:cNvSpPr>
          <p:nvPr>
            <p:ph type="pic" idx="2"/>
          </p:nvPr>
        </p:nvSpPr>
        <p:spPr>
          <a:xfrm>
            <a:off x="4370832" y="1591733"/>
            <a:ext cx="3450300" cy="2389500"/>
          </a:xfrm>
          <a:prstGeom prst="roundRect">
            <a:avLst>
              <a:gd name="adj" fmla="val 11707"/>
            </a:avLst>
          </a:prstGeom>
          <a:noFill/>
          <a:ln>
            <a:noFill/>
          </a:ln>
        </p:spPr>
        <p:txBody>
          <a:bodyPr spcFirstLastPara="1" wrap="square" lIns="91425" tIns="0" rIns="91425" bIns="2743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4" name="Google Shape;844;p158"/>
          <p:cNvSpPr>
            <a:spLocks noGrp="1"/>
          </p:cNvSpPr>
          <p:nvPr>
            <p:ph type="pic" idx="3"/>
          </p:nvPr>
        </p:nvSpPr>
        <p:spPr>
          <a:xfrm>
            <a:off x="8030464" y="1591733"/>
            <a:ext cx="3450300" cy="2389500"/>
          </a:xfrm>
          <a:prstGeom prst="roundRect">
            <a:avLst>
              <a:gd name="adj" fmla="val 11707"/>
            </a:avLst>
          </a:prstGeom>
          <a:noFill/>
          <a:ln>
            <a:noFill/>
          </a:ln>
        </p:spPr>
        <p:txBody>
          <a:bodyPr spcFirstLastPara="1" wrap="square" lIns="91425" tIns="0" rIns="91425" bIns="2743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5" name="Google Shape;845;p158"/>
          <p:cNvSpPr>
            <a:spLocks noGrp="1"/>
          </p:cNvSpPr>
          <p:nvPr>
            <p:ph type="pic" idx="4"/>
          </p:nvPr>
        </p:nvSpPr>
        <p:spPr>
          <a:xfrm>
            <a:off x="711200" y="1591733"/>
            <a:ext cx="3450300" cy="2389500"/>
          </a:xfrm>
          <a:prstGeom prst="roundRect">
            <a:avLst>
              <a:gd name="adj" fmla="val 11707"/>
            </a:avLst>
          </a:prstGeom>
          <a:noFill/>
          <a:ln>
            <a:noFill/>
          </a:ln>
        </p:spPr>
        <p:txBody>
          <a:bodyPr spcFirstLastPara="1" wrap="square" lIns="91425" tIns="0" rIns="91425" bIns="2743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6" name="Google Shape;846;p15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empty_plank">
  <p:cSld name="7_empty_plank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59"/>
          <p:cNvSpPr/>
          <p:nvPr/>
        </p:nvSpPr>
        <p:spPr>
          <a:xfrm>
            <a:off x="11360149" y="584200"/>
            <a:ext cx="482700" cy="48270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159"/>
          <p:cNvSpPr txBox="1">
            <a:spLocks noGrp="1"/>
          </p:cNvSpPr>
          <p:nvPr>
            <p:ph type="title"/>
          </p:nvPr>
        </p:nvSpPr>
        <p:spPr>
          <a:xfrm>
            <a:off x="2921000" y="266700"/>
            <a:ext cx="63501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735"/>
              <a:buFont typeface="Calibri"/>
              <a:buNone/>
              <a:defRPr sz="3734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0" name="Google Shape;850;p159"/>
          <p:cNvSpPr txBox="1">
            <a:spLocks noGrp="1"/>
          </p:cNvSpPr>
          <p:nvPr>
            <p:ph type="body" idx="1"/>
          </p:nvPr>
        </p:nvSpPr>
        <p:spPr>
          <a:xfrm>
            <a:off x="4362451" y="837239"/>
            <a:ext cx="34671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135"/>
              <a:buFont typeface="Arial"/>
              <a:buNone/>
              <a:defRPr sz="2135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5"/>
              <a:buFont typeface="Arial"/>
              <a:buNone/>
              <a:defRPr sz="13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1" name="Google Shape;851;p159"/>
          <p:cNvSpPr txBox="1"/>
          <p:nvPr/>
        </p:nvSpPr>
        <p:spPr>
          <a:xfrm>
            <a:off x="11315700" y="607039"/>
            <a:ext cx="571500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IN"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00" b="1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" name="Google Shape;852;p15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>
            <a:spLocks noGrp="1"/>
          </p:cNvSpPr>
          <p:nvPr>
            <p:ph type="pic" idx="2"/>
          </p:nvPr>
        </p:nvSpPr>
        <p:spPr>
          <a:xfrm>
            <a:off x="0" y="0"/>
            <a:ext cx="12201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1_Custom Layout">
  <p:cSld name="61_Custom Layout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160"/>
          <p:cNvSpPr>
            <a:spLocks noGrp="1"/>
          </p:cNvSpPr>
          <p:nvPr>
            <p:ph type="pic" idx="2"/>
          </p:nvPr>
        </p:nvSpPr>
        <p:spPr>
          <a:xfrm>
            <a:off x="1" y="-1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5" name="Google Shape;855;p16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61"/>
          <p:cNvSpPr>
            <a:spLocks noGrp="1"/>
          </p:cNvSpPr>
          <p:nvPr>
            <p:ph type="pic" idx="2"/>
          </p:nvPr>
        </p:nvSpPr>
        <p:spPr>
          <a:xfrm>
            <a:off x="0" y="2"/>
            <a:ext cx="12192000" cy="56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8" name="Google Shape;858;p16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62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0972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1" name="Google Shape;861;p162"/>
          <p:cNvSpPr txBox="1">
            <a:spLocks noGrp="1"/>
          </p:cNvSpPr>
          <p:nvPr>
            <p:ph type="body" idx="1"/>
          </p:nvPr>
        </p:nvSpPr>
        <p:spPr>
          <a:xfrm>
            <a:off x="609600" y="1519241"/>
            <a:ext cx="5384700" cy="2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2" name="Google Shape;862;p162"/>
          <p:cNvSpPr txBox="1">
            <a:spLocks noGrp="1"/>
          </p:cNvSpPr>
          <p:nvPr>
            <p:ph type="body" idx="2"/>
          </p:nvPr>
        </p:nvSpPr>
        <p:spPr>
          <a:xfrm>
            <a:off x="6197600" y="1519241"/>
            <a:ext cx="5384700" cy="2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3" name="Google Shape;863;p162"/>
          <p:cNvSpPr txBox="1">
            <a:spLocks noGrp="1"/>
          </p:cNvSpPr>
          <p:nvPr>
            <p:ph type="body" idx="3"/>
          </p:nvPr>
        </p:nvSpPr>
        <p:spPr>
          <a:xfrm>
            <a:off x="609600" y="3898905"/>
            <a:ext cx="5384700" cy="2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4" name="Google Shape;864;p162"/>
          <p:cNvSpPr txBox="1">
            <a:spLocks noGrp="1"/>
          </p:cNvSpPr>
          <p:nvPr>
            <p:ph type="body" idx="4"/>
          </p:nvPr>
        </p:nvSpPr>
        <p:spPr>
          <a:xfrm>
            <a:off x="6197600" y="3898905"/>
            <a:ext cx="5384700" cy="2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5" name="Google Shape;865;p162"/>
          <p:cNvSpPr txBox="1">
            <a:spLocks noGrp="1"/>
          </p:cNvSpPr>
          <p:nvPr>
            <p:ph type="dt" idx="10"/>
          </p:nvPr>
        </p:nvSpPr>
        <p:spPr>
          <a:xfrm>
            <a:off x="609600" y="6381751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6" name="Google Shape;866;p162"/>
          <p:cNvSpPr txBox="1">
            <a:spLocks noGrp="1"/>
          </p:cNvSpPr>
          <p:nvPr>
            <p:ph type="ftr" idx="11"/>
          </p:nvPr>
        </p:nvSpPr>
        <p:spPr>
          <a:xfrm>
            <a:off x="6807200" y="6381751"/>
            <a:ext cx="3860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7" name="Google Shape;867;p16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+ Visual">
  <p:cSld name="Content + Visual"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163"/>
          <p:cNvSpPr txBox="1">
            <a:spLocks noGrp="1"/>
          </p:cNvSpPr>
          <p:nvPr>
            <p:ph type="body" idx="1"/>
          </p:nvPr>
        </p:nvSpPr>
        <p:spPr>
          <a:xfrm>
            <a:off x="282567" y="1162301"/>
            <a:ext cx="5219100" cy="51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0" name="Google Shape;870;p163"/>
          <p:cNvSpPr txBox="1">
            <a:spLocks noGrp="1"/>
          </p:cNvSpPr>
          <p:nvPr>
            <p:ph type="title"/>
          </p:nvPr>
        </p:nvSpPr>
        <p:spPr>
          <a:xfrm>
            <a:off x="282567" y="441967"/>
            <a:ext cx="116556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71" name="Google Shape;871;p163"/>
          <p:cNvCxnSpPr/>
          <p:nvPr/>
        </p:nvCxnSpPr>
        <p:spPr>
          <a:xfrm>
            <a:off x="11951663" y="724777"/>
            <a:ext cx="0" cy="56877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2" name="Google Shape;872;p163"/>
          <p:cNvSpPr txBox="1">
            <a:spLocks noGrp="1"/>
          </p:cNvSpPr>
          <p:nvPr>
            <p:ph type="subTitle" idx="2"/>
          </p:nvPr>
        </p:nvSpPr>
        <p:spPr>
          <a:xfrm>
            <a:off x="282567" y="117667"/>
            <a:ext cx="116556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87A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- Google for Work Yellow">
  <p:cSld name="Section Title - Google for Work Yellow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64"/>
          <p:cNvSpPr txBox="1">
            <a:spLocks noGrp="1"/>
          </p:cNvSpPr>
          <p:nvPr>
            <p:ph type="ctrTitle"/>
          </p:nvPr>
        </p:nvSpPr>
        <p:spPr>
          <a:xfrm>
            <a:off x="609834" y="2445210"/>
            <a:ext cx="10768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5" name="Google Shape;875;p164"/>
          <p:cNvSpPr txBox="1">
            <a:spLocks noGrp="1"/>
          </p:cNvSpPr>
          <p:nvPr>
            <p:ph type="subTitle" idx="1"/>
          </p:nvPr>
        </p:nvSpPr>
        <p:spPr>
          <a:xfrm>
            <a:off x="609837" y="3691198"/>
            <a:ext cx="10768800" cy="7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15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15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15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15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15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6" name="Google Shape;876;p164"/>
          <p:cNvSpPr/>
          <p:nvPr/>
        </p:nvSpPr>
        <p:spPr>
          <a:xfrm>
            <a:off x="-63600" y="6791900"/>
            <a:ext cx="12319200" cy="125100"/>
          </a:xfrm>
          <a:prstGeom prst="rect">
            <a:avLst/>
          </a:prstGeom>
          <a:solidFill>
            <a:srgbClr val="D6D6D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ic">
  <p:cSld name="3_pic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/>
          <p:nvPr/>
        </p:nvSpPr>
        <p:spPr>
          <a:xfrm>
            <a:off x="11360149" y="584200"/>
            <a:ext cx="482700" cy="48270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11315700" y="607039"/>
            <a:ext cx="571500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6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00" b="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2921000" y="266700"/>
            <a:ext cx="63501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735"/>
              <a:buFont typeface="Calibri"/>
              <a:buNone/>
              <a:defRPr sz="3734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4362451" y="837239"/>
            <a:ext cx="34671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135"/>
              <a:buFont typeface="Arial"/>
              <a:buNone/>
              <a:defRPr sz="2135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5"/>
              <a:buFont typeface="Arial"/>
              <a:buNone/>
              <a:defRPr sz="13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7"/>
          <p:cNvSpPr>
            <a:spLocks noGrp="1"/>
          </p:cNvSpPr>
          <p:nvPr>
            <p:ph type="pic" idx="2"/>
          </p:nvPr>
        </p:nvSpPr>
        <p:spPr>
          <a:xfrm>
            <a:off x="4370832" y="1591733"/>
            <a:ext cx="3450300" cy="2389500"/>
          </a:xfrm>
          <a:prstGeom prst="roundRect">
            <a:avLst>
              <a:gd name="adj" fmla="val 11707"/>
            </a:avLst>
          </a:prstGeom>
          <a:noFill/>
          <a:ln>
            <a:noFill/>
          </a:ln>
        </p:spPr>
        <p:txBody>
          <a:bodyPr spcFirstLastPara="1" wrap="square" lIns="91425" tIns="0" rIns="91425" bIns="2743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>
            <a:spLocks noGrp="1"/>
          </p:cNvSpPr>
          <p:nvPr>
            <p:ph type="pic" idx="3"/>
          </p:nvPr>
        </p:nvSpPr>
        <p:spPr>
          <a:xfrm>
            <a:off x="8030464" y="1591733"/>
            <a:ext cx="3450300" cy="2389500"/>
          </a:xfrm>
          <a:prstGeom prst="roundRect">
            <a:avLst>
              <a:gd name="adj" fmla="val 11707"/>
            </a:avLst>
          </a:prstGeom>
          <a:noFill/>
          <a:ln>
            <a:noFill/>
          </a:ln>
        </p:spPr>
        <p:txBody>
          <a:bodyPr spcFirstLastPara="1" wrap="square" lIns="91425" tIns="0" rIns="91425" bIns="2743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7"/>
          <p:cNvSpPr>
            <a:spLocks noGrp="1"/>
          </p:cNvSpPr>
          <p:nvPr>
            <p:ph type="pic" idx="4"/>
          </p:nvPr>
        </p:nvSpPr>
        <p:spPr>
          <a:xfrm>
            <a:off x="711200" y="1591733"/>
            <a:ext cx="3450300" cy="2389500"/>
          </a:xfrm>
          <a:prstGeom prst="roundRect">
            <a:avLst>
              <a:gd name="adj" fmla="val 11707"/>
            </a:avLst>
          </a:prstGeom>
          <a:noFill/>
          <a:ln>
            <a:noFill/>
          </a:ln>
        </p:spPr>
        <p:txBody>
          <a:bodyPr spcFirstLastPara="1" wrap="square" lIns="91425" tIns="0" rIns="91425" bIns="2743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rgbClr val="7F7F7F"/>
                </a:solidFill>
              </a:defRPr>
            </a:lvl1pPr>
            <a:lvl2pPr lvl="1">
              <a:buNone/>
              <a:defRPr sz="1300">
                <a:solidFill>
                  <a:srgbClr val="7F7F7F"/>
                </a:solidFill>
              </a:defRPr>
            </a:lvl2pPr>
            <a:lvl3pPr lvl="2">
              <a:buNone/>
              <a:defRPr sz="1300">
                <a:solidFill>
                  <a:srgbClr val="7F7F7F"/>
                </a:solidFill>
              </a:defRPr>
            </a:lvl3pPr>
            <a:lvl4pPr lvl="3">
              <a:buNone/>
              <a:defRPr sz="1300">
                <a:solidFill>
                  <a:srgbClr val="7F7F7F"/>
                </a:solidFill>
              </a:defRPr>
            </a:lvl4pPr>
            <a:lvl5pPr lvl="4">
              <a:buNone/>
              <a:defRPr sz="1300">
                <a:solidFill>
                  <a:srgbClr val="7F7F7F"/>
                </a:solidFill>
              </a:defRPr>
            </a:lvl5pPr>
            <a:lvl6pPr lvl="5">
              <a:buNone/>
              <a:defRPr sz="1300">
                <a:solidFill>
                  <a:srgbClr val="7F7F7F"/>
                </a:solidFill>
              </a:defRPr>
            </a:lvl6pPr>
            <a:lvl7pPr lvl="6">
              <a:buNone/>
              <a:defRPr sz="1300">
                <a:solidFill>
                  <a:srgbClr val="7F7F7F"/>
                </a:solidFill>
              </a:defRPr>
            </a:lvl7pPr>
            <a:lvl8pPr lvl="7">
              <a:buNone/>
              <a:defRPr sz="1300">
                <a:solidFill>
                  <a:srgbClr val="7F7F7F"/>
                </a:solidFill>
              </a:defRPr>
            </a:lvl8pPr>
            <a:lvl9pPr lvl="8">
              <a:buNone/>
              <a:defRPr sz="1300">
                <a:solidFill>
                  <a:srgbClr val="7F7F7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empty_plank">
  <p:cSld name="7_empty_p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/>
          <p:nvPr/>
        </p:nvSpPr>
        <p:spPr>
          <a:xfrm>
            <a:off x="11360149" y="584200"/>
            <a:ext cx="482700" cy="48270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2921000" y="266700"/>
            <a:ext cx="63501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735"/>
              <a:buFont typeface="Calibri"/>
              <a:buNone/>
              <a:defRPr sz="3734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4362451" y="837239"/>
            <a:ext cx="34671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135"/>
              <a:buFont typeface="Arial"/>
              <a:buNone/>
              <a:defRPr sz="2135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5"/>
              <a:buFont typeface="Arial"/>
              <a:buNone/>
              <a:defRPr sz="13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8"/>
          <p:cNvSpPr txBox="1"/>
          <p:nvPr/>
        </p:nvSpPr>
        <p:spPr>
          <a:xfrm>
            <a:off x="11315700" y="607039"/>
            <a:ext cx="571500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6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00" b="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rgbClr val="7F7F7F"/>
                </a:solidFill>
              </a:defRPr>
            </a:lvl1pPr>
            <a:lvl2pPr lvl="1">
              <a:buNone/>
              <a:defRPr sz="1300">
                <a:solidFill>
                  <a:srgbClr val="7F7F7F"/>
                </a:solidFill>
              </a:defRPr>
            </a:lvl2pPr>
            <a:lvl3pPr lvl="2">
              <a:buNone/>
              <a:defRPr sz="1300">
                <a:solidFill>
                  <a:srgbClr val="7F7F7F"/>
                </a:solidFill>
              </a:defRPr>
            </a:lvl3pPr>
            <a:lvl4pPr lvl="3">
              <a:buNone/>
              <a:defRPr sz="1300">
                <a:solidFill>
                  <a:srgbClr val="7F7F7F"/>
                </a:solidFill>
              </a:defRPr>
            </a:lvl4pPr>
            <a:lvl5pPr lvl="4">
              <a:buNone/>
              <a:defRPr sz="1300">
                <a:solidFill>
                  <a:srgbClr val="7F7F7F"/>
                </a:solidFill>
              </a:defRPr>
            </a:lvl5pPr>
            <a:lvl6pPr lvl="5">
              <a:buNone/>
              <a:defRPr sz="1300">
                <a:solidFill>
                  <a:srgbClr val="7F7F7F"/>
                </a:solidFill>
              </a:defRPr>
            </a:lvl6pPr>
            <a:lvl7pPr lvl="6">
              <a:buNone/>
              <a:defRPr sz="1300">
                <a:solidFill>
                  <a:srgbClr val="7F7F7F"/>
                </a:solidFill>
              </a:defRPr>
            </a:lvl7pPr>
            <a:lvl8pPr lvl="7">
              <a:buNone/>
              <a:defRPr sz="1300">
                <a:solidFill>
                  <a:srgbClr val="7F7F7F"/>
                </a:solidFill>
              </a:defRPr>
            </a:lvl8pPr>
            <a:lvl9pPr lvl="8">
              <a:buNone/>
              <a:defRPr sz="1300">
                <a:solidFill>
                  <a:srgbClr val="7F7F7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1_Custom Layout">
  <p:cSld name="61_Custom Layou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>
            <a:spLocks noGrp="1"/>
          </p:cNvSpPr>
          <p:nvPr>
            <p:ph type="pic" idx="2"/>
          </p:nvPr>
        </p:nvSpPr>
        <p:spPr>
          <a:xfrm>
            <a:off x="1" y="-1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>
            <a:spLocks noGrp="1"/>
          </p:cNvSpPr>
          <p:nvPr>
            <p:ph type="pic" idx="2"/>
          </p:nvPr>
        </p:nvSpPr>
        <p:spPr>
          <a:xfrm>
            <a:off x="0" y="2"/>
            <a:ext cx="12192000" cy="56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0972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609600" y="1519241"/>
            <a:ext cx="5384700" cy="2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2"/>
          </p:nvPr>
        </p:nvSpPr>
        <p:spPr>
          <a:xfrm>
            <a:off x="6197600" y="1519241"/>
            <a:ext cx="5384700" cy="2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3"/>
          </p:nvPr>
        </p:nvSpPr>
        <p:spPr>
          <a:xfrm>
            <a:off x="609600" y="3898905"/>
            <a:ext cx="5384700" cy="2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4"/>
          </p:nvPr>
        </p:nvSpPr>
        <p:spPr>
          <a:xfrm>
            <a:off x="6197600" y="3898905"/>
            <a:ext cx="5384700" cy="2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dt" idx="10"/>
          </p:nvPr>
        </p:nvSpPr>
        <p:spPr>
          <a:xfrm>
            <a:off x="609600" y="6381751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ftr" idx="11"/>
          </p:nvPr>
        </p:nvSpPr>
        <p:spPr>
          <a:xfrm>
            <a:off x="6807200" y="6381751"/>
            <a:ext cx="3860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415602" y="593368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415602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sldNum" idx="12"/>
          </p:nvPr>
        </p:nvSpPr>
        <p:spPr>
          <a:xfrm>
            <a:off x="11296611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39" name="Google Shape;139;p24"/>
          <p:cNvSpPr txBox="1"/>
          <p:nvPr/>
        </p:nvSpPr>
        <p:spPr>
          <a:xfrm>
            <a:off x="4511250" y="6605400"/>
            <a:ext cx="316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201</a:t>
            </a:r>
            <a:r>
              <a:rPr lang="en-IN" sz="11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 | Lepton Software</a:t>
            </a:r>
            <a:endParaRPr sz="1100" i="0" u="none" strike="noStrike" cap="none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43" name="Google Shape;143;p25"/>
          <p:cNvSpPr txBox="1"/>
          <p:nvPr/>
        </p:nvSpPr>
        <p:spPr>
          <a:xfrm>
            <a:off x="4511250" y="6605400"/>
            <a:ext cx="316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201</a:t>
            </a:r>
            <a:r>
              <a:rPr lang="en-IN" sz="11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 | Lepton Software</a:t>
            </a:r>
            <a:endParaRPr sz="1100" i="0" u="none" strike="noStrike" cap="none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48" name="Google Shape;148;p26"/>
          <p:cNvSpPr txBox="1"/>
          <p:nvPr/>
        </p:nvSpPr>
        <p:spPr>
          <a:xfrm>
            <a:off x="4511250" y="6605400"/>
            <a:ext cx="316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201</a:t>
            </a:r>
            <a:r>
              <a:rPr lang="en-IN" sz="11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 | Lepton Software</a:t>
            </a:r>
            <a:endParaRPr sz="1100" i="0" u="none" strike="noStrike" cap="none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54" name="Google Shape;154;p27"/>
          <p:cNvSpPr txBox="1"/>
          <p:nvPr/>
        </p:nvSpPr>
        <p:spPr>
          <a:xfrm>
            <a:off x="4511250" y="6605400"/>
            <a:ext cx="316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201</a:t>
            </a:r>
            <a:r>
              <a:rPr lang="en-IN" sz="11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 | Lepton Software</a:t>
            </a:r>
            <a:endParaRPr sz="1100" i="0" u="none" strike="noStrike" cap="none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60" name="Google Shape;160;p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1" name="Google Shape;161;p2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68" name="Google Shape;168;p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9" name="Google Shape;169;p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73" name="Google Shape;173;p3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6" name="Google Shape;176;p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77" name="Google Shape;177;p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>
            <a:endParaRPr/>
          </a:p>
        </p:txBody>
      </p:sp>
      <p:sp>
        <p:nvSpPr>
          <p:cNvPr id="182" name="Google Shape;182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>
            <a:endParaRPr/>
          </a:p>
        </p:txBody>
      </p:sp>
      <p:sp>
        <p:nvSpPr>
          <p:cNvPr id="188" name="Google Shape;188;p3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Google Shape;19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2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>
            <a:endParaRPr/>
          </a:p>
        </p:txBody>
      </p:sp>
      <p:sp>
        <p:nvSpPr>
          <p:cNvPr id="194" name="Google Shape;194;p3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3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>
            <a:endParaRPr/>
          </a:p>
        </p:txBody>
      </p:sp>
      <p:sp>
        <p:nvSpPr>
          <p:cNvPr id="200" name="Google Shape;200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Google Shape;20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210" name="Google Shape;210;p40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211" name="Google Shape;211;p4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1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4" name="Google Shape;214;p4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4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8" name="Google Shape;218;p4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">
  <p:cSld name="blank 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9083040" y="65087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371552" y="6566545"/>
            <a:ext cx="863573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Copyright © 2017 Lepton. All rights reserved. </a:t>
            </a: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2" name="Google Shape;222;p4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3" name="Google Shape;223;p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4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5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29" name="Google Shape;229;p45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0" name="Google Shape;230;p4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6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233" name="Google Shape;233;p4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7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237" name="Google Shape;237;p47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8" name="Google Shape;238;p47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39" name="Google Shape;239;p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8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242" name="Google Shape;242;p4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5" name="Google Shape;245;p4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46" name="Google Shape;246;p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>
            <a:endParaRPr/>
          </a:p>
        </p:txBody>
      </p:sp>
      <p:sp>
        <p:nvSpPr>
          <p:cNvPr id="251" name="Google Shape;251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2" name="Google Shape;252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3" name="Google Shape;253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Google Shape;254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>
            <a:endParaRPr/>
          </a:p>
        </p:txBody>
      </p:sp>
      <p:sp>
        <p:nvSpPr>
          <p:cNvPr id="257" name="Google Shape;257;p5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" name="Google Shape;258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Google Shape;259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Google Shape;260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2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>
            <a:endParaRPr/>
          </a:p>
        </p:txBody>
      </p:sp>
      <p:sp>
        <p:nvSpPr>
          <p:cNvPr id="263" name="Google Shape;263;p5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4" name="Google Shape;264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Google Shape;265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6" name="Google Shape;266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3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>
            <a:endParaRPr/>
          </a:p>
        </p:txBody>
      </p:sp>
      <p:sp>
        <p:nvSpPr>
          <p:cNvPr id="269" name="Google Shape;269;p5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Google Shape;270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Google Shape;271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Google Shape;272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" name="Google Shape;281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2" name="Google Shape;282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p5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Google Shape;286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" name="Google Shape;287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8" name="Google Shape;288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1" name="Google Shape;291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2" name="Google Shape;292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3" name="Google Shape;293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4" name="Google Shape;294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9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7" name="Google Shape;297;p59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8" name="Google Shape;298;p59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1" name="Google Shape;301;p6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2" name="Google Shape;302;p6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3" name="Google Shape;303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4" name="Google Shape;304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5" name="Google Shape;305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6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8" name="Google Shape;308;p6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9" name="Google Shape;309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0" name="Google Shape;310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1" name="Google Shape;311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4" name="Google Shape;314;p6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5" name="Google Shape;315;p6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6" name="Google Shape;316;p6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7" name="Google Shape;317;p6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8" name="Google Shape;318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Google Shape;319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Google Shape;320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3" name="Google Shape;323;p6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4" name="Google Shape;324;p6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5" name="Google Shape;325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6" name="Google Shape;326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7" name="Google Shape;327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0" name="Google Shape;330;p6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1" name="Google Shape;331;p6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2" name="Google Shape;332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3" name="Google Shape;333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4" name="Google Shape;334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7" name="Google Shape;337;p65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8" name="Google Shape;338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9" name="Google Shape;339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0" name="Google Shape;340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6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3" name="Google Shape;343;p66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4" name="Google Shape;344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5" name="Google Shape;345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6" name="Google Shape;346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6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6" name="Google Shape;356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6" name="Google Shape;366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71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30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1" name="Google Shape;371;p71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Verdana"/>
              <a:buChar char="‒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72" name="Google Shape;372;p71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7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7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6" name="Google Shape;376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7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2" name="Google Shape;382;p7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3" name="Google Shape;383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7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7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9" name="Google Shape;389;p7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0" name="Google Shape;390;p7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1" name="Google Shape;391;p7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2" name="Google Shape;392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7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03" name="Google Shape;403;p7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4" name="Google Shape;404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7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7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0" name="Google Shape;410;p7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11" name="Google Shape;411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78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7" name="Google Shape;417;p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79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79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3" name="Google Shape;423;p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2396" y="-131299"/>
            <a:ext cx="12593210" cy="708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81"/>
          <p:cNvPicPr preferRelativeResize="0"/>
          <p:nvPr/>
        </p:nvPicPr>
        <p:blipFill rotWithShape="1">
          <a:blip r:embed="rId3">
            <a:alphaModFix/>
          </a:blip>
          <a:srcRect l="23224" t="33641" r="20459" b="47213"/>
          <a:stretch/>
        </p:blipFill>
        <p:spPr>
          <a:xfrm>
            <a:off x="2682238" y="2480300"/>
            <a:ext cx="6865037" cy="1312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82"/>
          <p:cNvSpPr txBox="1">
            <a:spLocks noGrp="1"/>
          </p:cNvSpPr>
          <p:nvPr>
            <p:ph type="title"/>
          </p:nvPr>
        </p:nvSpPr>
        <p:spPr>
          <a:xfrm>
            <a:off x="838200" y="366185"/>
            <a:ext cx="10515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82"/>
          <p:cNvSpPr txBox="1"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3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5" name="Google Shape;435;p82"/>
          <p:cNvSpPr txBox="1">
            <a:spLocks noGrp="1"/>
          </p:cNvSpPr>
          <p:nvPr>
            <p:ph type="dt" idx="10"/>
          </p:nvPr>
        </p:nvSpPr>
        <p:spPr>
          <a:xfrm>
            <a:off x="4874167" y="6445125"/>
            <a:ext cx="2844900" cy="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65" b="0" i="0" u="none" strike="noStrike" cap="none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6" name="Google Shape;436;p82"/>
          <p:cNvSpPr txBox="1">
            <a:spLocks noGrp="1"/>
          </p:cNvSpPr>
          <p:nvPr>
            <p:ph type="ftr" idx="11"/>
          </p:nvPr>
        </p:nvSpPr>
        <p:spPr>
          <a:xfrm>
            <a:off x="508001" y="6460667"/>
            <a:ext cx="2877000" cy="2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65" b="0" i="0" u="none" strike="noStrike" cap="none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83"/>
          <p:cNvSpPr txBox="1">
            <a:spLocks noGrp="1"/>
          </p:cNvSpPr>
          <p:nvPr>
            <p:ph type="title"/>
          </p:nvPr>
        </p:nvSpPr>
        <p:spPr>
          <a:xfrm>
            <a:off x="589549" y="2522343"/>
            <a:ext cx="43299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65"/>
              <a:buFont typeface="Arial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>
  <p:cSld name="1_Vertical Title and Text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84"/>
          <p:cNvSpPr txBox="1">
            <a:spLocks noGrp="1"/>
          </p:cNvSpPr>
          <p:nvPr>
            <p:ph type="body" idx="1"/>
          </p:nvPr>
        </p:nvSpPr>
        <p:spPr>
          <a:xfrm>
            <a:off x="1128486" y="917123"/>
            <a:ext cx="9902400" cy="43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82600" algn="l" rtl="0">
              <a:lnSpc>
                <a:spcPct val="90000"/>
              </a:lnSpc>
              <a:spcBef>
                <a:spcPts val="1335"/>
              </a:spcBef>
              <a:spcAft>
                <a:spcPts val="0"/>
              </a:spcAft>
              <a:buClr>
                <a:srgbClr val="F47920"/>
              </a:buClr>
              <a:buSzPts val="4000"/>
              <a:buChar char="•"/>
              <a:defRPr sz="4000">
                <a:solidFill>
                  <a:srgbClr val="F479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rgbClr val="F47920"/>
              </a:buClr>
              <a:buSzPts val="4000"/>
              <a:buChar char="•"/>
              <a:defRPr sz="4000">
                <a:solidFill>
                  <a:srgbClr val="F4792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826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rgbClr val="F47920"/>
              </a:buClr>
              <a:buSzPts val="4000"/>
              <a:buChar char="•"/>
              <a:defRPr sz="4000">
                <a:solidFill>
                  <a:srgbClr val="F4792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826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rgbClr val="F47920"/>
              </a:buClr>
              <a:buSzPts val="4000"/>
              <a:buChar char="•"/>
              <a:defRPr sz="4000">
                <a:solidFill>
                  <a:srgbClr val="F4792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826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rgbClr val="F47920"/>
              </a:buClr>
              <a:buSzPts val="4000"/>
              <a:buChar char="•"/>
              <a:defRPr sz="4000">
                <a:solidFill>
                  <a:srgbClr val="F4792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2" name="Google Shape;442;p84"/>
          <p:cNvSpPr txBox="1">
            <a:spLocks noGrp="1"/>
          </p:cNvSpPr>
          <p:nvPr>
            <p:ph type="dt" idx="10"/>
          </p:nvPr>
        </p:nvSpPr>
        <p:spPr>
          <a:xfrm>
            <a:off x="4874167" y="6445125"/>
            <a:ext cx="2844900" cy="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65" b="0" i="0" u="none" strike="noStrike" cap="none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3" name="Google Shape;443;p84"/>
          <p:cNvSpPr txBox="1">
            <a:spLocks noGrp="1"/>
          </p:cNvSpPr>
          <p:nvPr>
            <p:ph type="ftr" idx="11"/>
          </p:nvPr>
        </p:nvSpPr>
        <p:spPr>
          <a:xfrm>
            <a:off x="508001" y="6460667"/>
            <a:ext cx="2877000" cy="2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65" b="0" i="0" u="none" strike="noStrike" cap="none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6" name="Google Shape;446;p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7" name="Google Shape;447;p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86"/>
          <p:cNvSpPr txBox="1">
            <a:spLocks noGrp="1"/>
          </p:cNvSpPr>
          <p:nvPr>
            <p:ph type="title"/>
          </p:nvPr>
        </p:nvSpPr>
        <p:spPr>
          <a:xfrm>
            <a:off x="589549" y="2522343"/>
            <a:ext cx="43299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65"/>
              <a:buFont typeface="Arial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87"/>
          <p:cNvSpPr txBox="1">
            <a:spLocks noGrp="1"/>
          </p:cNvSpPr>
          <p:nvPr>
            <p:ph type="title"/>
          </p:nvPr>
        </p:nvSpPr>
        <p:spPr>
          <a:xfrm>
            <a:off x="415602" y="593368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3" name="Google Shape;453;p87"/>
          <p:cNvSpPr txBox="1">
            <a:spLocks noGrp="1"/>
          </p:cNvSpPr>
          <p:nvPr>
            <p:ph type="body" idx="1"/>
          </p:nvPr>
        </p:nvSpPr>
        <p:spPr>
          <a:xfrm>
            <a:off x="415602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4" name="Google Shape;454;p87"/>
          <p:cNvSpPr txBox="1">
            <a:spLocks noGrp="1"/>
          </p:cNvSpPr>
          <p:nvPr>
            <p:ph type="sldNum" idx="12"/>
          </p:nvPr>
        </p:nvSpPr>
        <p:spPr>
          <a:xfrm>
            <a:off x="11296611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88"/>
          <p:cNvSpPr txBox="1">
            <a:spLocks noGrp="1"/>
          </p:cNvSpPr>
          <p:nvPr>
            <p:ph type="title"/>
          </p:nvPr>
        </p:nvSpPr>
        <p:spPr>
          <a:xfrm>
            <a:off x="589549" y="2522343"/>
            <a:ext cx="43299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65"/>
              <a:buFont typeface="Arial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89"/>
          <p:cNvSpPr txBox="1">
            <a:spLocks noGrp="1"/>
          </p:cNvSpPr>
          <p:nvPr>
            <p:ph type="title"/>
          </p:nvPr>
        </p:nvSpPr>
        <p:spPr>
          <a:xfrm>
            <a:off x="589549" y="2522343"/>
            <a:ext cx="43299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65"/>
              <a:buFont typeface="Arial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90"/>
          <p:cNvSpPr txBox="1">
            <a:spLocks noGrp="1"/>
          </p:cNvSpPr>
          <p:nvPr>
            <p:ph type="title"/>
          </p:nvPr>
        </p:nvSpPr>
        <p:spPr>
          <a:xfrm>
            <a:off x="589549" y="2522343"/>
            <a:ext cx="43299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65"/>
              <a:buFont typeface="Arial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8" y="0"/>
            <a:ext cx="1219002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91"/>
          <p:cNvSpPr txBox="1">
            <a:spLocks noGrp="1"/>
          </p:cNvSpPr>
          <p:nvPr>
            <p:ph type="body" idx="1"/>
          </p:nvPr>
        </p:nvSpPr>
        <p:spPr>
          <a:xfrm>
            <a:off x="776357" y="2162705"/>
            <a:ext cx="2136600" cy="16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335"/>
              </a:spcBef>
              <a:spcAft>
                <a:spcPts val="0"/>
              </a:spcAft>
              <a:buClr>
                <a:srgbClr val="F47920"/>
              </a:buClr>
              <a:buSzPts val="14935"/>
              <a:buNone/>
              <a:defRPr sz="14935">
                <a:solidFill>
                  <a:srgbClr val="F479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7" name="Google Shape;467;p91"/>
          <p:cNvSpPr txBox="1">
            <a:spLocks noGrp="1"/>
          </p:cNvSpPr>
          <p:nvPr>
            <p:ph type="body" idx="2"/>
          </p:nvPr>
        </p:nvSpPr>
        <p:spPr>
          <a:xfrm>
            <a:off x="3090619" y="2530399"/>
            <a:ext cx="7421400" cy="16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33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/>
            </a:lvl1pPr>
            <a:lvl2pPr marL="914400" lvl="1" indent="-2286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2pPr>
            <a:lvl3pPr marL="1371600" lvl="2" indent="-2286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4pPr>
            <a:lvl5pPr marL="2286000" lvl="4" indent="-2286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5pPr>
            <a:lvl6pPr marL="2743200" lvl="5" indent="-2286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6pPr>
            <a:lvl7pPr marL="3200400" lvl="6" indent="-2286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7pPr>
            <a:lvl8pPr marL="3657600" lvl="7" indent="-2286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8pPr>
            <a:lvl9pPr marL="4114800" lvl="8" indent="-2286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9pPr>
          </a:lstStyle>
          <a:p>
            <a:endParaRPr/>
          </a:p>
        </p:txBody>
      </p:sp>
      <p:sp>
        <p:nvSpPr>
          <p:cNvPr id="468" name="Google Shape;468;p91"/>
          <p:cNvSpPr txBox="1">
            <a:spLocks noGrp="1"/>
          </p:cNvSpPr>
          <p:nvPr>
            <p:ph type="dt" idx="10"/>
          </p:nvPr>
        </p:nvSpPr>
        <p:spPr>
          <a:xfrm>
            <a:off x="4874167" y="6445125"/>
            <a:ext cx="2844900" cy="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65" b="0" i="0" u="none" strike="noStrike" cap="none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9" name="Google Shape;469;p91"/>
          <p:cNvSpPr txBox="1">
            <a:spLocks noGrp="1"/>
          </p:cNvSpPr>
          <p:nvPr>
            <p:ph type="ftr" idx="11"/>
          </p:nvPr>
        </p:nvSpPr>
        <p:spPr>
          <a:xfrm>
            <a:off x="508001" y="6460667"/>
            <a:ext cx="2877000" cy="2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65" b="0" i="0" u="none" strike="noStrike" cap="none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92"/>
          <p:cNvSpPr txBox="1">
            <a:spLocks noGrp="1"/>
          </p:cNvSpPr>
          <p:nvPr>
            <p:ph type="title"/>
          </p:nvPr>
        </p:nvSpPr>
        <p:spPr>
          <a:xfrm>
            <a:off x="589549" y="2522343"/>
            <a:ext cx="43299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65"/>
              <a:buFont typeface="Arial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93"/>
          <p:cNvSpPr txBox="1"/>
          <p:nvPr/>
        </p:nvSpPr>
        <p:spPr>
          <a:xfrm>
            <a:off x="1026413" y="960295"/>
            <a:ext cx="97323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F479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93"/>
          <p:cNvSpPr txBox="1"/>
          <p:nvPr/>
        </p:nvSpPr>
        <p:spPr>
          <a:xfrm>
            <a:off x="1207644" y="1868064"/>
            <a:ext cx="10490100" cy="40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9302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5"/>
              <a:buFont typeface="Arial"/>
              <a:buNone/>
            </a:pPr>
            <a:endParaRPr sz="2135" b="0" i="0" u="none" strike="noStrike" cap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93"/>
          <p:cNvSpPr txBox="1">
            <a:spLocks noGrp="1"/>
          </p:cNvSpPr>
          <p:nvPr>
            <p:ph type="title"/>
          </p:nvPr>
        </p:nvSpPr>
        <p:spPr>
          <a:xfrm>
            <a:off x="1182130" y="2490204"/>
            <a:ext cx="4914000" cy="19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93"/>
          <p:cNvSpPr txBox="1">
            <a:spLocks noGrp="1"/>
          </p:cNvSpPr>
          <p:nvPr>
            <p:ph type="dt" idx="10"/>
          </p:nvPr>
        </p:nvSpPr>
        <p:spPr>
          <a:xfrm>
            <a:off x="4874167" y="6445125"/>
            <a:ext cx="2844900" cy="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65" b="0" i="0" u="none" strike="noStrike" cap="none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8" name="Google Shape;478;p93"/>
          <p:cNvSpPr txBox="1">
            <a:spLocks noGrp="1"/>
          </p:cNvSpPr>
          <p:nvPr>
            <p:ph type="ftr" idx="11"/>
          </p:nvPr>
        </p:nvSpPr>
        <p:spPr>
          <a:xfrm>
            <a:off x="508001" y="6460667"/>
            <a:ext cx="2877000" cy="2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65" b="0" i="0" u="none" strike="noStrike" cap="none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9" name="Google Shape;479;p93"/>
          <p:cNvSpPr txBox="1">
            <a:spLocks noGrp="1"/>
          </p:cNvSpPr>
          <p:nvPr>
            <p:ph type="body" idx="1"/>
          </p:nvPr>
        </p:nvSpPr>
        <p:spPr>
          <a:xfrm>
            <a:off x="6096001" y="1734155"/>
            <a:ext cx="4914000" cy="33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3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94"/>
          <p:cNvSpPr txBox="1">
            <a:spLocks noGrp="1"/>
          </p:cNvSpPr>
          <p:nvPr>
            <p:ph type="title"/>
          </p:nvPr>
        </p:nvSpPr>
        <p:spPr>
          <a:xfrm>
            <a:off x="589549" y="2522343"/>
            <a:ext cx="43299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65"/>
              <a:buFont typeface="Arial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95"/>
          <p:cNvSpPr txBox="1">
            <a:spLocks noGrp="1"/>
          </p:cNvSpPr>
          <p:nvPr>
            <p:ph type="body" idx="1"/>
          </p:nvPr>
        </p:nvSpPr>
        <p:spPr>
          <a:xfrm>
            <a:off x="562047" y="2966384"/>
            <a:ext cx="38655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335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6" name="Google Shape;486;p95"/>
          <p:cNvSpPr txBox="1">
            <a:spLocks noGrp="1"/>
          </p:cNvSpPr>
          <p:nvPr>
            <p:ph type="body" idx="2"/>
          </p:nvPr>
        </p:nvSpPr>
        <p:spPr>
          <a:xfrm>
            <a:off x="562045" y="2042055"/>
            <a:ext cx="5460600" cy="7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335"/>
              </a:spcBef>
              <a:spcAft>
                <a:spcPts val="0"/>
              </a:spcAft>
              <a:buClr>
                <a:schemeClr val="lt1"/>
              </a:buClr>
              <a:buSzPts val="5865"/>
              <a:buNone/>
              <a:defRPr sz="5865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7" name="Google Shape;487;p95"/>
          <p:cNvSpPr txBox="1">
            <a:spLocks noGrp="1"/>
          </p:cNvSpPr>
          <p:nvPr>
            <p:ph type="body" idx="3"/>
          </p:nvPr>
        </p:nvSpPr>
        <p:spPr>
          <a:xfrm>
            <a:off x="562045" y="3592791"/>
            <a:ext cx="6404700" cy="15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5"/>
              <a:buFont typeface="Arial"/>
              <a:buNone/>
              <a:defRPr sz="2135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9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6" name="Google Shape;496;p9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7" name="Google Shape;497;p9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8" name="Google Shape;498;p9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9" name="Google Shape;499;p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9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2" name="Google Shape;502;p9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3" name="Google Shape;503;p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6" name="Google Shape;506;p9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7" name="Google Shape;507;p9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8" name="Google Shape;508;p9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9" name="Google Shape;509;p9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0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3" name="Google Shape;513;p10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4" name="Google Shape;514;p10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5" name="Google Shape;515;p10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6" name="Google Shape;516;p10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02"/>
          <p:cNvSpPr txBox="1">
            <a:spLocks noGrp="1"/>
          </p:cNvSpPr>
          <p:nvPr>
            <p:ph type="title"/>
          </p:nvPr>
        </p:nvSpPr>
        <p:spPr>
          <a:xfrm>
            <a:off x="415602" y="593368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9" name="Google Shape;519;p102"/>
          <p:cNvSpPr txBox="1">
            <a:spLocks noGrp="1"/>
          </p:cNvSpPr>
          <p:nvPr>
            <p:ph type="body" idx="1"/>
          </p:nvPr>
        </p:nvSpPr>
        <p:spPr>
          <a:xfrm>
            <a:off x="415602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0" name="Google Shape;520;p102"/>
          <p:cNvSpPr txBox="1">
            <a:spLocks noGrp="1"/>
          </p:cNvSpPr>
          <p:nvPr>
            <p:ph type="sldNum" idx="12"/>
          </p:nvPr>
        </p:nvSpPr>
        <p:spPr>
          <a:xfrm>
            <a:off x="11296611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">
  <p:cSld name="blank s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03"/>
          <p:cNvSpPr txBox="1">
            <a:spLocks noGrp="1"/>
          </p:cNvSpPr>
          <p:nvPr>
            <p:ph type="sldNum" idx="12"/>
          </p:nvPr>
        </p:nvSpPr>
        <p:spPr>
          <a:xfrm>
            <a:off x="9083040" y="65087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523" name="Google Shape;523;p103"/>
          <p:cNvSpPr/>
          <p:nvPr/>
        </p:nvSpPr>
        <p:spPr>
          <a:xfrm>
            <a:off x="371552" y="6566545"/>
            <a:ext cx="8635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IN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Copyright © 2017 Lepton. All rights reserved.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0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6" name="Google Shape;526;p1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7" name="Google Shape;527;p10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8" name="Google Shape;528;p1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0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1" name="Google Shape;531;p10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2" name="Google Shape;532;p10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3" name="Google Shape;533;p10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4" name="Google Shape;534;p10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5" name="Google Shape;535;p10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0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8" name="Google Shape;538;p10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9" name="Google Shape;539;p10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0" name="Google Shape;540;p10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1" name="Google Shape;541;p10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2" name="Google Shape;542;p10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3" name="Google Shape;543;p10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4" name="Google Shape;544;p10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1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34.xml"/><Relationship Id="rId21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17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47.xml"/><Relationship Id="rId20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24" Type="http://schemas.openxmlformats.org/officeDocument/2006/relationships/theme" Target="../theme/theme10.xml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23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41.xml"/><Relationship Id="rId19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Relationship Id="rId22" Type="http://schemas.openxmlformats.org/officeDocument/2006/relationships/slideLayout" Target="../slideLayouts/slideLayout153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2.xml"/><Relationship Id="rId21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Relationship Id="rId22" Type="http://schemas.openxmlformats.org/officeDocument/2006/relationships/slideLayout" Target="../slideLayouts/slideLayout11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6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9" name="Google Shape;749;p1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0" name="Google Shape;750;p1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1" name="Google Shape;751;p1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2" name="Google Shape;752;p1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80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34" name="Google Shape;134;p23"/>
          <p:cNvSpPr txBox="1"/>
          <p:nvPr/>
        </p:nvSpPr>
        <p:spPr>
          <a:xfrm>
            <a:off x="4511250" y="6605400"/>
            <a:ext cx="316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201</a:t>
            </a:r>
            <a:r>
              <a:rPr lang="en-IN" sz="11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 | Lepton Software</a:t>
            </a:r>
            <a:endParaRPr sz="1100" i="0" u="none" strike="noStrike" cap="none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3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7" name="Google Shape;207;p3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5" name="Google Shape;275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6" name="Google Shape;276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7" name="Google Shape;277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8" name="Google Shape;278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9" name="Google Shape;349;p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0" name="Google Shape;350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1" name="Google Shape;351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2" name="Google Shape;352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80"/>
          <p:cNvSpPr txBox="1">
            <a:spLocks noGrp="1"/>
          </p:cNvSpPr>
          <p:nvPr>
            <p:ph type="title"/>
          </p:nvPr>
        </p:nvSpPr>
        <p:spPr>
          <a:xfrm>
            <a:off x="838200" y="366185"/>
            <a:ext cx="10515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8" name="Google Shape;428;p80"/>
          <p:cNvSpPr txBox="1"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5772" algn="l" rtl="0">
              <a:lnSpc>
                <a:spcPct val="90000"/>
              </a:lnSpc>
              <a:spcBef>
                <a:spcPts val="1335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•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7827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9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0" name="Google Shape;490;p9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1" name="Google Shape;491;p9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2" name="Google Shape;492;p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3" name="Google Shape;493;p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  <p:sldLayoutId id="2147483758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2" name="Google Shape;612;p1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3" name="Google Shape;613;p1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4" name="Google Shape;614;p1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5" name="Google Shape;615;p1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5" name="Google Shape;675;p1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6" name="Google Shape;676;p1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7" name="Google Shape;677;p1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8" name="Google Shape;678;p1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2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8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2.xml"/><Relationship Id="rId5" Type="http://schemas.openxmlformats.org/officeDocument/2006/relationships/image" Target="../media/image18.png"/><Relationship Id="rId4" Type="http://schemas.openxmlformats.org/officeDocument/2006/relationships/image" Target="../media/image1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8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14.xml.rels><?xml version="1.0" encoding="UTF-8" standalone="yes" ?><Relationships xmlns="http://schemas.openxmlformats.org/package/2006/relationships"><Relationship Id="rId8" Target="../media/image121.png" Type="http://schemas.openxmlformats.org/officeDocument/2006/relationships/image"/><Relationship Id="rId13" Target="../media/image126.png" Type="http://schemas.openxmlformats.org/officeDocument/2006/relationships/image"/><Relationship Id="rId18" Target="../media/image130.png" Type="http://schemas.openxmlformats.org/officeDocument/2006/relationships/image"/><Relationship Id="rId26" Target="../media/image138.png" Type="http://schemas.openxmlformats.org/officeDocument/2006/relationships/image"/><Relationship Id="rId39" Target="../media/image147.jpeg" Type="http://schemas.openxmlformats.org/officeDocument/2006/relationships/image"/><Relationship Id="rId3" Target="../media/image116.png" Type="http://schemas.openxmlformats.org/officeDocument/2006/relationships/image"/><Relationship Id="rId21" Target="../media/image133.jpg" Type="http://schemas.openxmlformats.org/officeDocument/2006/relationships/image"/><Relationship Id="rId34" Target="../media/image49.png" Type="http://schemas.openxmlformats.org/officeDocument/2006/relationships/image"/><Relationship Id="rId42" Target="../media/image150.png" Type="http://schemas.openxmlformats.org/officeDocument/2006/relationships/image"/><Relationship Id="rId7" Target="../media/image120.gif" Type="http://schemas.openxmlformats.org/officeDocument/2006/relationships/image"/><Relationship Id="rId12" Target="../media/image125.jpg" Type="http://schemas.openxmlformats.org/officeDocument/2006/relationships/image"/><Relationship Id="rId17" Target="../media/image129.png" Type="http://schemas.openxmlformats.org/officeDocument/2006/relationships/image"/><Relationship Id="rId25" Target="../media/image137.png" Type="http://schemas.openxmlformats.org/officeDocument/2006/relationships/image"/><Relationship Id="rId33" Target="../media/image43.png" Type="http://schemas.openxmlformats.org/officeDocument/2006/relationships/image"/><Relationship Id="rId38" Target="../media/image146.png" Type="http://schemas.openxmlformats.org/officeDocument/2006/relationships/image"/><Relationship Id="rId2" Target="../notesSlides/notesSlide14.xml" Type="http://schemas.openxmlformats.org/officeDocument/2006/relationships/notesSlide"/><Relationship Id="rId16" Target="../media/image18.png" Type="http://schemas.openxmlformats.org/officeDocument/2006/relationships/image"/><Relationship Id="rId20" Target="../media/image132.jpg" Type="http://schemas.openxmlformats.org/officeDocument/2006/relationships/image"/><Relationship Id="rId29" Target="../media/image25.png" Type="http://schemas.openxmlformats.org/officeDocument/2006/relationships/image"/><Relationship Id="rId41" Target="../media/image149.png" Type="http://schemas.openxmlformats.org/officeDocument/2006/relationships/image"/><Relationship Id="rId1" Target="../slideLayouts/slideLayout92.xml" Type="http://schemas.openxmlformats.org/officeDocument/2006/relationships/slideLayout"/><Relationship Id="rId6" Target="../media/image119.jpg" Type="http://schemas.openxmlformats.org/officeDocument/2006/relationships/image"/><Relationship Id="rId11" Target="../media/image124.jpg" Type="http://schemas.openxmlformats.org/officeDocument/2006/relationships/image"/><Relationship Id="rId24" Target="../media/image136.png" Type="http://schemas.openxmlformats.org/officeDocument/2006/relationships/image"/><Relationship Id="rId32" Target="../media/image45.png" Type="http://schemas.openxmlformats.org/officeDocument/2006/relationships/image"/><Relationship Id="rId37" Target="../media/image145.jpeg" Type="http://schemas.openxmlformats.org/officeDocument/2006/relationships/image"/><Relationship Id="rId40" Target="../media/image148.png" Type="http://schemas.openxmlformats.org/officeDocument/2006/relationships/image"/><Relationship Id="rId5" Target="../media/image118.jpg" Type="http://schemas.openxmlformats.org/officeDocument/2006/relationships/image"/><Relationship Id="rId15" Target="../media/image128.jpg" Type="http://schemas.openxmlformats.org/officeDocument/2006/relationships/image"/><Relationship Id="rId23" Target="../media/image135.png" Type="http://schemas.openxmlformats.org/officeDocument/2006/relationships/image"/><Relationship Id="rId28" Target="../media/image140.png" Type="http://schemas.openxmlformats.org/officeDocument/2006/relationships/image"/><Relationship Id="rId36" Target="../media/image144.jpeg" Type="http://schemas.openxmlformats.org/officeDocument/2006/relationships/image"/><Relationship Id="rId10" Target="../media/image123.png" Type="http://schemas.openxmlformats.org/officeDocument/2006/relationships/image"/><Relationship Id="rId19" Target="../media/image131.jpg" Type="http://schemas.openxmlformats.org/officeDocument/2006/relationships/image"/><Relationship Id="rId31" Target="../media/image142.png" Type="http://schemas.openxmlformats.org/officeDocument/2006/relationships/image"/><Relationship Id="rId4" Target="../media/image117.jpg" Type="http://schemas.openxmlformats.org/officeDocument/2006/relationships/image"/><Relationship Id="rId9" Target="../media/image122.jpg" Type="http://schemas.openxmlformats.org/officeDocument/2006/relationships/image"/><Relationship Id="rId14" Target="../media/image127.png" Type="http://schemas.openxmlformats.org/officeDocument/2006/relationships/image"/><Relationship Id="rId22" Target="../media/image134.png" Type="http://schemas.openxmlformats.org/officeDocument/2006/relationships/image"/><Relationship Id="rId27" Target="../media/image139.png" Type="http://schemas.openxmlformats.org/officeDocument/2006/relationships/image"/><Relationship Id="rId30" Target="../media/image141.png" Type="http://schemas.openxmlformats.org/officeDocument/2006/relationships/image"/><Relationship Id="rId35" Target="../media/image143.jpe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5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17.xml.rels><?xml version="1.0" encoding="UTF-8" standalone="yes" ?><Relationships xmlns="http://schemas.openxmlformats.org/package/2006/relationships"><Relationship Id="rId8" Target="../media/image18.png" Type="http://schemas.openxmlformats.org/officeDocument/2006/relationships/image"/><Relationship Id="rId3" Target="../media/image155.jpg" Type="http://schemas.openxmlformats.org/officeDocument/2006/relationships/image"/><Relationship Id="rId7" Target="../media/image159.pn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47.xml" Type="http://schemas.openxmlformats.org/officeDocument/2006/relationships/slideLayout"/><Relationship Id="rId6" Target="../media/image158.jpeg" Type="http://schemas.openxmlformats.org/officeDocument/2006/relationships/image"/><Relationship Id="rId5" Target="../media/image157.jpeg" Type="http://schemas.openxmlformats.org/officeDocument/2006/relationships/image"/><Relationship Id="rId4" Target="../media/image156.jpg" Type="http://schemas.openxmlformats.org/officeDocument/2006/relationships/image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yXQBc6NqYo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1.xml"/><Relationship Id="rId4" Type="http://schemas.openxmlformats.org/officeDocument/2006/relationships/image" Target="../media/image160.jpg"/></Relationships>
</file>

<file path=ppt/slides/_rels/slide21.xml.rels><?xml version="1.0" encoding="UTF-8" standalone="yes" ?><Relationships xmlns="http://schemas.openxmlformats.org/package/2006/relationships"><Relationship Id="rId3" Target="../media/image161.jpeg" Type="http://schemas.openxmlformats.org/officeDocument/2006/relationships/image"/><Relationship Id="rId2" Target="../notesSlides/notesSlide21.xml" Type="http://schemas.openxmlformats.org/officeDocument/2006/relationships/notesSlide"/><Relationship Id="rId1" Target="../slideLayouts/slideLayout65.xml" Type="http://schemas.openxmlformats.org/officeDocument/2006/relationships/slideLayout"/><Relationship Id="rId5" Target="../media/image162.png" Type="http://schemas.openxmlformats.org/officeDocument/2006/relationships/image"/><Relationship Id="rId4" Target="../media/image18.png" Type="http://schemas.openxmlformats.org/officeDocument/2006/relationships/image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gi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66.gif"/><Relationship Id="rId5" Type="http://schemas.openxmlformats.org/officeDocument/2006/relationships/image" Target="../media/image165.gif"/><Relationship Id="rId4" Type="http://schemas.openxmlformats.org/officeDocument/2006/relationships/image" Target="../media/image164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18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12" Type="http://schemas.openxmlformats.org/officeDocument/2006/relationships/image" Target="../media/image17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70.png"/><Relationship Id="rId11" Type="http://schemas.openxmlformats.org/officeDocument/2006/relationships/image" Target="../media/image175.png"/><Relationship Id="rId5" Type="http://schemas.openxmlformats.org/officeDocument/2006/relationships/image" Target="../media/image169.png"/><Relationship Id="rId15" Type="http://schemas.openxmlformats.org/officeDocument/2006/relationships/image" Target="../media/image141.png"/><Relationship Id="rId10" Type="http://schemas.openxmlformats.org/officeDocument/2006/relationships/image" Target="../media/image174.png"/><Relationship Id="rId4" Type="http://schemas.openxmlformats.org/officeDocument/2006/relationships/image" Target="../media/image168.png"/><Relationship Id="rId9" Type="http://schemas.openxmlformats.org/officeDocument/2006/relationships/image" Target="../media/image173.png"/><Relationship Id="rId14" Type="http://schemas.openxmlformats.org/officeDocument/2006/relationships/image" Target="../media/image17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7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 ?><Relationships xmlns="http://schemas.openxmlformats.org/package/2006/relationships"><Relationship Id="rId8" Target="../media/image31.jpg" Type="http://schemas.openxmlformats.org/officeDocument/2006/relationships/image"/><Relationship Id="rId3" Target="../media/image26.jpg" Type="http://schemas.openxmlformats.org/officeDocument/2006/relationships/image"/><Relationship Id="rId7" Target="../media/image30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134.xml" Type="http://schemas.openxmlformats.org/officeDocument/2006/relationships/slideLayout"/><Relationship Id="rId6" Target="../media/image29.png" Type="http://schemas.openxmlformats.org/officeDocument/2006/relationships/image"/><Relationship Id="rId5" Target="../media/image28.jpg" Type="http://schemas.openxmlformats.org/officeDocument/2006/relationships/image"/><Relationship Id="rId4" Target="../media/image27.jp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8" Target="../media/image37.jpg" Type="http://schemas.openxmlformats.org/officeDocument/2006/relationships/image"/><Relationship Id="rId3" Target="../media/image32.png" Type="http://schemas.openxmlformats.org/officeDocument/2006/relationships/image"/><Relationship Id="rId7" Target="../media/image36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33.xml" Type="http://schemas.openxmlformats.org/officeDocument/2006/relationships/slideLayout"/><Relationship Id="rId6" Target="../media/image35.jpeg" Type="http://schemas.openxmlformats.org/officeDocument/2006/relationships/image"/><Relationship Id="rId11" Target="../media/image18.png" Type="http://schemas.openxmlformats.org/officeDocument/2006/relationships/image"/><Relationship Id="rId5" Target="../media/image34.jpg" Type="http://schemas.openxmlformats.org/officeDocument/2006/relationships/image"/><Relationship Id="rId10" Target="../media/image39.jpeg" Type="http://schemas.openxmlformats.org/officeDocument/2006/relationships/image"/><Relationship Id="rId4" Target="../media/image33.jpg" Type="http://schemas.openxmlformats.org/officeDocument/2006/relationships/image"/><Relationship Id="rId9" Target="../media/image38.pn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13" Target="../media/image49.png" Type="http://schemas.openxmlformats.org/officeDocument/2006/relationships/image"/><Relationship Id="rId18" Target="../media/image54.jpeg" Type="http://schemas.openxmlformats.org/officeDocument/2006/relationships/image"/><Relationship Id="rId26" Target="../media/image62.jpeg" Type="http://schemas.openxmlformats.org/officeDocument/2006/relationships/image"/><Relationship Id="rId39" Target="../media/image75.png" Type="http://schemas.openxmlformats.org/officeDocument/2006/relationships/image"/><Relationship Id="rId21" Target="../media/image57.jpg" Type="http://schemas.openxmlformats.org/officeDocument/2006/relationships/image"/><Relationship Id="rId34" Target="../media/image70.png" Type="http://schemas.openxmlformats.org/officeDocument/2006/relationships/image"/><Relationship Id="rId42" Target="../media/image78.png" Type="http://schemas.openxmlformats.org/officeDocument/2006/relationships/image"/><Relationship Id="rId47" Target="../media/image83.jpeg" Type="http://schemas.openxmlformats.org/officeDocument/2006/relationships/image"/><Relationship Id="rId50" Target="../media/image86.jpeg" Type="http://schemas.openxmlformats.org/officeDocument/2006/relationships/image"/><Relationship Id="rId55" Target="../media/image91.png" Type="http://schemas.openxmlformats.org/officeDocument/2006/relationships/image"/><Relationship Id="rId63" Target="../media/image99.png" Type="http://schemas.openxmlformats.org/officeDocument/2006/relationships/image"/><Relationship Id="rId7" Target="../media/image43.png" Type="http://schemas.openxmlformats.org/officeDocument/2006/relationships/image"/><Relationship Id="rId2" Target="../notesSlides/notesSlide7.xml" Type="http://schemas.openxmlformats.org/officeDocument/2006/relationships/notesSlide"/><Relationship Id="rId16" Target="../media/image52.png" Type="http://schemas.openxmlformats.org/officeDocument/2006/relationships/image"/><Relationship Id="rId20" Target="../media/image56.png" Type="http://schemas.openxmlformats.org/officeDocument/2006/relationships/image"/><Relationship Id="rId29" Target="../media/image65.jpeg" Type="http://schemas.openxmlformats.org/officeDocument/2006/relationships/image"/><Relationship Id="rId41" Target="../media/image77.jpg" Type="http://schemas.openxmlformats.org/officeDocument/2006/relationships/image"/><Relationship Id="rId54" Target="../media/image90.png" Type="http://schemas.openxmlformats.org/officeDocument/2006/relationships/image"/><Relationship Id="rId62" Target="../media/image98.png" Type="http://schemas.openxmlformats.org/officeDocument/2006/relationships/image"/><Relationship Id="rId1" Target="../slideLayouts/slideLayout112.xml" Type="http://schemas.openxmlformats.org/officeDocument/2006/relationships/slideLayout"/><Relationship Id="rId6" Target="../media/image42.jpeg" Type="http://schemas.openxmlformats.org/officeDocument/2006/relationships/image"/><Relationship Id="rId11" Target="../media/image47.png" Type="http://schemas.openxmlformats.org/officeDocument/2006/relationships/image"/><Relationship Id="rId24" Target="../media/image60.png" Type="http://schemas.openxmlformats.org/officeDocument/2006/relationships/image"/><Relationship Id="rId32" Target="../media/image68.png" Type="http://schemas.openxmlformats.org/officeDocument/2006/relationships/image"/><Relationship Id="rId37" Target="../media/image73.jpeg" Type="http://schemas.openxmlformats.org/officeDocument/2006/relationships/image"/><Relationship Id="rId40" Target="../media/image76.jpeg" Type="http://schemas.openxmlformats.org/officeDocument/2006/relationships/image"/><Relationship Id="rId45" Target="../media/image81.jpeg" Type="http://schemas.openxmlformats.org/officeDocument/2006/relationships/image"/><Relationship Id="rId53" Target="../media/image89.jpg" Type="http://schemas.openxmlformats.org/officeDocument/2006/relationships/image"/><Relationship Id="rId58" Target="../media/image94.jpg" Type="http://schemas.openxmlformats.org/officeDocument/2006/relationships/image"/><Relationship Id="rId5" Target="../media/image41.png" Type="http://schemas.openxmlformats.org/officeDocument/2006/relationships/image"/><Relationship Id="rId15" Target="../media/image51.png" Type="http://schemas.openxmlformats.org/officeDocument/2006/relationships/image"/><Relationship Id="rId23" Target="../media/image59.jpeg" Type="http://schemas.openxmlformats.org/officeDocument/2006/relationships/image"/><Relationship Id="rId28" Target="../media/image64.jpeg" Type="http://schemas.openxmlformats.org/officeDocument/2006/relationships/image"/><Relationship Id="rId36" Target="../media/image72.png" Type="http://schemas.openxmlformats.org/officeDocument/2006/relationships/image"/><Relationship Id="rId49" Target="../media/image85.png" Type="http://schemas.openxmlformats.org/officeDocument/2006/relationships/image"/><Relationship Id="rId57" Target="../media/image93.png" Type="http://schemas.openxmlformats.org/officeDocument/2006/relationships/image"/><Relationship Id="rId61" Target="../media/image97.png" Type="http://schemas.openxmlformats.org/officeDocument/2006/relationships/image"/><Relationship Id="rId10" Target="../media/image46.png" Type="http://schemas.openxmlformats.org/officeDocument/2006/relationships/image"/><Relationship Id="rId19" Target="../media/image55.gif" Type="http://schemas.openxmlformats.org/officeDocument/2006/relationships/image"/><Relationship Id="rId31" Target="../media/image67.jpeg" Type="http://schemas.openxmlformats.org/officeDocument/2006/relationships/image"/><Relationship Id="rId44" Target="../media/image80.jpeg" Type="http://schemas.openxmlformats.org/officeDocument/2006/relationships/image"/><Relationship Id="rId52" Target="../media/image88.png" Type="http://schemas.openxmlformats.org/officeDocument/2006/relationships/image"/><Relationship Id="rId60" Target="../media/image96.png" Type="http://schemas.openxmlformats.org/officeDocument/2006/relationships/image"/><Relationship Id="rId4" Target="../media/image40.png" Type="http://schemas.openxmlformats.org/officeDocument/2006/relationships/image"/><Relationship Id="rId9" Target="../media/image45.png" Type="http://schemas.openxmlformats.org/officeDocument/2006/relationships/image"/><Relationship Id="rId14" Target="../media/image50.png" Type="http://schemas.openxmlformats.org/officeDocument/2006/relationships/image"/><Relationship Id="rId22" Target="../media/image58.png" Type="http://schemas.openxmlformats.org/officeDocument/2006/relationships/image"/><Relationship Id="rId27" Target="../media/image63.png" Type="http://schemas.openxmlformats.org/officeDocument/2006/relationships/image"/><Relationship Id="rId30" Target="../media/image66.png" Type="http://schemas.openxmlformats.org/officeDocument/2006/relationships/image"/><Relationship Id="rId35" Target="../media/image71.jpeg" Type="http://schemas.openxmlformats.org/officeDocument/2006/relationships/image"/><Relationship Id="rId43" Target="../media/image79.png" Type="http://schemas.openxmlformats.org/officeDocument/2006/relationships/image"/><Relationship Id="rId48" Target="../media/image84.png" Type="http://schemas.openxmlformats.org/officeDocument/2006/relationships/image"/><Relationship Id="rId56" Target="../media/image92.jpeg" Type="http://schemas.openxmlformats.org/officeDocument/2006/relationships/image"/><Relationship Id="rId8" Target="../media/image44.png" Type="http://schemas.openxmlformats.org/officeDocument/2006/relationships/image"/><Relationship Id="rId51" Target="../media/image87.png" Type="http://schemas.openxmlformats.org/officeDocument/2006/relationships/image"/><Relationship Id="rId3" Target="../media/image18.png" Type="http://schemas.openxmlformats.org/officeDocument/2006/relationships/image"/><Relationship Id="rId12" Target="../media/image48.png" Type="http://schemas.openxmlformats.org/officeDocument/2006/relationships/image"/><Relationship Id="rId17" Target="../media/image53.png" Type="http://schemas.openxmlformats.org/officeDocument/2006/relationships/image"/><Relationship Id="rId25" Target="../media/image61.jpeg" Type="http://schemas.openxmlformats.org/officeDocument/2006/relationships/image"/><Relationship Id="rId33" Target="../media/image69.jpg" Type="http://schemas.openxmlformats.org/officeDocument/2006/relationships/image"/><Relationship Id="rId38" Target="../media/image74.png" Type="http://schemas.openxmlformats.org/officeDocument/2006/relationships/image"/><Relationship Id="rId46" Target="../media/image82.jpeg" Type="http://schemas.openxmlformats.org/officeDocument/2006/relationships/image"/><Relationship Id="rId59" Target="../media/image95.jpe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3.xml"/></Relationships>
</file>

<file path=ppt/slides/_rels/slide9.xml.rels><?xml version="1.0" encoding="UTF-8" standalone="yes" ?><Relationships xmlns="http://schemas.openxmlformats.org/package/2006/relationships"><Relationship Id="rId3" Target="../media/image100.png" Type="http://schemas.openxmlformats.org/officeDocument/2006/relationships/image"/><Relationship Id="rId7" Target="../media/image18.pn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133.xml" Type="http://schemas.openxmlformats.org/officeDocument/2006/relationships/slideLayout"/><Relationship Id="rId6" Target="../media/image103.png" Type="http://schemas.openxmlformats.org/officeDocument/2006/relationships/image"/><Relationship Id="rId5" Target="../media/image102.jpeg" Type="http://schemas.openxmlformats.org/officeDocument/2006/relationships/image"/><Relationship Id="rId4" Target="../media/image101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67"/>
          <p:cNvSpPr/>
          <p:nvPr/>
        </p:nvSpPr>
        <p:spPr>
          <a:xfrm>
            <a:off x="625" y="4627425"/>
            <a:ext cx="12192000" cy="1506600"/>
          </a:xfrm>
          <a:prstGeom prst="rect">
            <a:avLst/>
          </a:prstGeom>
          <a:solidFill>
            <a:schemeClr val="dk1">
              <a:alpha val="7647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4" name="Google Shape;884;p167"/>
          <p:cNvSpPr txBox="1">
            <a:spLocks noGrp="1"/>
          </p:cNvSpPr>
          <p:nvPr>
            <p:ph type="ctrTitle"/>
          </p:nvPr>
        </p:nvSpPr>
        <p:spPr>
          <a:xfrm>
            <a:off x="582600" y="4423850"/>
            <a:ext cx="110268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IN" sz="6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Lepton Software</a:t>
            </a:r>
            <a:endParaRPr sz="600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5" name="Google Shape;885;p167"/>
          <p:cNvSpPr txBox="1">
            <a:spLocks noGrp="1"/>
          </p:cNvSpPr>
          <p:nvPr>
            <p:ph type="subTitle" idx="1"/>
          </p:nvPr>
        </p:nvSpPr>
        <p:spPr>
          <a:xfrm>
            <a:off x="633" y="5660315"/>
            <a:ext cx="121914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21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Location Intelligence is the new Business Intelligence!</a:t>
            </a:r>
            <a:endParaRPr sz="2100" b="1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86" name="Google Shape;886;p167"/>
          <p:cNvGrpSpPr/>
          <p:nvPr/>
        </p:nvGrpSpPr>
        <p:grpSpPr>
          <a:xfrm>
            <a:off x="4603495" y="957005"/>
            <a:ext cx="2985000" cy="2985000"/>
            <a:chOff x="4603495" y="957005"/>
            <a:chExt cx="2985000" cy="2985000"/>
          </a:xfrm>
        </p:grpSpPr>
        <p:sp>
          <p:nvSpPr>
            <p:cNvPr id="887" name="Google Shape;887;p167"/>
            <p:cNvSpPr/>
            <p:nvPr/>
          </p:nvSpPr>
          <p:spPr>
            <a:xfrm>
              <a:off x="4603495" y="957005"/>
              <a:ext cx="2985000" cy="2985000"/>
            </a:xfrm>
            <a:prstGeom prst="ellipse">
              <a:avLst/>
            </a:prstGeom>
            <a:solidFill>
              <a:srgbClr val="FFFFFF"/>
            </a:solidFill>
            <a:ln w="12700" cap="flat" cmpd="sng">
              <a:solidFill>
                <a:srgbClr val="034A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lang="en-IN"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 strategic tool for location planning</a:t>
              </a: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88" name="Google Shape;888;p167" descr="A close up of a sign&#10;&#10;Description generated with high confidence"/>
            <p:cNvPicPr preferRelativeResize="0"/>
            <p:nvPr/>
          </p:nvPicPr>
          <p:blipFill rotWithShape="1"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04319" y="1852729"/>
              <a:ext cx="1983351" cy="11935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1" name="Google Shape;1261;p176"/>
          <p:cNvGrpSpPr/>
          <p:nvPr/>
        </p:nvGrpSpPr>
        <p:grpSpPr>
          <a:xfrm>
            <a:off x="4603495" y="957005"/>
            <a:ext cx="2985000" cy="2985000"/>
            <a:chOff x="4603495" y="957005"/>
            <a:chExt cx="2985000" cy="2985000"/>
          </a:xfrm>
        </p:grpSpPr>
        <p:sp>
          <p:nvSpPr>
            <p:cNvPr id="1262" name="Google Shape;1262;p176"/>
            <p:cNvSpPr/>
            <p:nvPr/>
          </p:nvSpPr>
          <p:spPr>
            <a:xfrm>
              <a:off x="4603495" y="957005"/>
              <a:ext cx="2985000" cy="2985000"/>
            </a:xfrm>
            <a:prstGeom prst="ellipse">
              <a:avLst/>
            </a:prstGeom>
            <a:solidFill>
              <a:srgbClr val="FFFFFF"/>
            </a:solidFill>
            <a:ln w="12700" cap="flat" cmpd="sng">
              <a:solidFill>
                <a:srgbClr val="034A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lang="en-IN"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 strategic tool for location planning</a:t>
              </a: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3" name="Google Shape;1263;p176" descr="A close up of a sign&#10;&#10;Description generated with high confidenc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104319" y="1852729"/>
              <a:ext cx="1983351" cy="11935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64" name="Google Shape;1264;p176"/>
          <p:cNvSpPr/>
          <p:nvPr/>
        </p:nvSpPr>
        <p:spPr>
          <a:xfrm>
            <a:off x="625" y="4627425"/>
            <a:ext cx="12192000" cy="1506600"/>
          </a:xfrm>
          <a:prstGeom prst="rect">
            <a:avLst/>
          </a:prstGeom>
          <a:solidFill>
            <a:schemeClr val="dk1">
              <a:alpha val="7647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5" name="Google Shape;1265;p176"/>
          <p:cNvSpPr txBox="1">
            <a:spLocks noGrp="1"/>
          </p:cNvSpPr>
          <p:nvPr>
            <p:ph type="ctrTitle" idx="4294967295"/>
          </p:nvPr>
        </p:nvSpPr>
        <p:spPr>
          <a:xfrm>
            <a:off x="582600" y="4500000"/>
            <a:ext cx="110268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6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NetworkAccess</a:t>
            </a:r>
            <a:r>
              <a:rPr lang="en-IN" sz="6600" b="1" baseline="30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©</a:t>
            </a:r>
            <a:endParaRPr sz="6600" b="1" baseline="30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6" name="Google Shape;1266;p176"/>
          <p:cNvSpPr txBox="1">
            <a:spLocks noGrp="1"/>
          </p:cNvSpPr>
          <p:nvPr>
            <p:ph type="subTitle" idx="4294967295"/>
          </p:nvPr>
        </p:nvSpPr>
        <p:spPr>
          <a:xfrm>
            <a:off x="633" y="5660315"/>
            <a:ext cx="121914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21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Design . Build . Operate . Monetize</a:t>
            </a:r>
            <a:endParaRPr sz="2100" b="1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177"/>
          <p:cNvSpPr/>
          <p:nvPr/>
        </p:nvSpPr>
        <p:spPr>
          <a:xfrm>
            <a:off x="4772492" y="6059150"/>
            <a:ext cx="2511900" cy="6036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177"/>
          <p:cNvSpPr/>
          <p:nvPr/>
        </p:nvSpPr>
        <p:spPr>
          <a:xfrm>
            <a:off x="4972892" y="6059150"/>
            <a:ext cx="2111100" cy="603600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177"/>
          <p:cNvSpPr txBox="1"/>
          <p:nvPr/>
        </p:nvSpPr>
        <p:spPr>
          <a:xfrm>
            <a:off x="5096792" y="6130550"/>
            <a:ext cx="18633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35550" rIns="35550" bIns="355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IN" b="1">
                <a:solidFill>
                  <a:srgbClr val="034A33"/>
                </a:solidFill>
                <a:latin typeface="Roboto"/>
                <a:ea typeface="Roboto"/>
                <a:cs typeface="Roboto"/>
                <a:sym typeface="Roboto"/>
              </a:rPr>
              <a:t>Strategic</a:t>
            </a:r>
            <a:r>
              <a:rPr lang="en-IN" sz="1400" b="1" i="0" u="none" strike="noStrike" cap="none">
                <a:solidFill>
                  <a:srgbClr val="034A3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N" b="1">
                <a:solidFill>
                  <a:srgbClr val="034A33"/>
                </a:solidFill>
                <a:latin typeface="Roboto"/>
                <a:ea typeface="Roboto"/>
                <a:cs typeface="Roboto"/>
                <a:sym typeface="Roboto"/>
              </a:rPr>
              <a:t>Planning</a:t>
            </a:r>
            <a:endParaRPr b="1">
              <a:solidFill>
                <a:srgbClr val="034A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rgbClr val="034A33"/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  <a:r>
              <a:rPr lang="en-IN" b="1">
                <a:solidFill>
                  <a:srgbClr val="034A3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N" sz="1400" b="1" i="0" u="none" strike="noStrike" cap="none">
                <a:solidFill>
                  <a:srgbClr val="034A33"/>
                </a:solidFill>
                <a:latin typeface="Roboto"/>
                <a:ea typeface="Roboto"/>
                <a:cs typeface="Roboto"/>
                <a:sym typeface="Roboto"/>
              </a:rPr>
              <a:t> Designing</a:t>
            </a:r>
            <a:endParaRPr sz="1400" i="0" u="none" strike="noStrike" cap="none">
              <a:solidFill>
                <a:srgbClr val="034A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4" name="Google Shape;1274;p177"/>
          <p:cNvSpPr/>
          <p:nvPr/>
        </p:nvSpPr>
        <p:spPr>
          <a:xfrm>
            <a:off x="7124400" y="5269497"/>
            <a:ext cx="2511900" cy="6036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177"/>
          <p:cNvSpPr txBox="1"/>
          <p:nvPr/>
        </p:nvSpPr>
        <p:spPr>
          <a:xfrm>
            <a:off x="7806000" y="5391297"/>
            <a:ext cx="11487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35550" rIns="35550" bIns="355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IN" b="1">
                <a:solidFill>
                  <a:srgbClr val="034A33"/>
                </a:solidFill>
                <a:latin typeface="Roboto"/>
                <a:ea typeface="Roboto"/>
                <a:cs typeface="Roboto"/>
                <a:sym typeface="Roboto"/>
              </a:rPr>
              <a:t>Rollout</a:t>
            </a:r>
            <a:endParaRPr b="1">
              <a:solidFill>
                <a:srgbClr val="034A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6" name="Google Shape;1276;p177"/>
          <p:cNvSpPr/>
          <p:nvPr/>
        </p:nvSpPr>
        <p:spPr>
          <a:xfrm>
            <a:off x="8251200" y="4162336"/>
            <a:ext cx="2511900" cy="6036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177"/>
          <p:cNvSpPr txBox="1"/>
          <p:nvPr/>
        </p:nvSpPr>
        <p:spPr>
          <a:xfrm>
            <a:off x="8932800" y="4284136"/>
            <a:ext cx="11487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35550" rIns="35550" bIns="355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IN" b="1">
                <a:solidFill>
                  <a:srgbClr val="034A33"/>
                </a:solidFill>
                <a:latin typeface="Roboto"/>
                <a:ea typeface="Roboto"/>
                <a:cs typeface="Roboto"/>
                <a:sym typeface="Roboto"/>
              </a:rPr>
              <a:t>Operations</a:t>
            </a:r>
            <a:endParaRPr sz="1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278" name="Google Shape;1278;p177"/>
          <p:cNvSpPr/>
          <p:nvPr/>
        </p:nvSpPr>
        <p:spPr>
          <a:xfrm>
            <a:off x="8881200" y="2913437"/>
            <a:ext cx="2511900" cy="6036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177"/>
          <p:cNvSpPr txBox="1"/>
          <p:nvPr/>
        </p:nvSpPr>
        <p:spPr>
          <a:xfrm>
            <a:off x="9332850" y="2913287"/>
            <a:ext cx="16086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35550" rIns="35550" bIns="355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IN" sz="1400" b="1" i="0" u="none" strike="noStrike" cap="none">
                <a:solidFill>
                  <a:srgbClr val="034A33"/>
                </a:solidFill>
                <a:latin typeface="Roboto"/>
                <a:ea typeface="Roboto"/>
                <a:cs typeface="Roboto"/>
                <a:sym typeface="Roboto"/>
              </a:rPr>
              <a:t>Client </a:t>
            </a:r>
            <a:r>
              <a:rPr lang="en-IN" b="1">
                <a:solidFill>
                  <a:srgbClr val="034A33"/>
                </a:solidFill>
                <a:latin typeface="Roboto"/>
                <a:ea typeface="Roboto"/>
                <a:cs typeface="Roboto"/>
                <a:sym typeface="Roboto"/>
              </a:rPr>
              <a:t>Acquisition</a:t>
            </a:r>
            <a:endParaRPr sz="1400" i="0" u="none" strike="noStrike" cap="none">
              <a:solidFill>
                <a:srgbClr val="034A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0" name="Google Shape;1280;p177"/>
          <p:cNvSpPr/>
          <p:nvPr/>
        </p:nvSpPr>
        <p:spPr>
          <a:xfrm>
            <a:off x="3872384" y="5611632"/>
            <a:ext cx="116700" cy="104400"/>
          </a:xfrm>
          <a:prstGeom prst="ellipse">
            <a:avLst/>
          </a:prstGeom>
          <a:solidFill>
            <a:srgbClr val="72B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177"/>
          <p:cNvSpPr/>
          <p:nvPr/>
        </p:nvSpPr>
        <p:spPr>
          <a:xfrm>
            <a:off x="3613686" y="5705755"/>
            <a:ext cx="116700" cy="104400"/>
          </a:xfrm>
          <a:prstGeom prst="ellipse">
            <a:avLst/>
          </a:prstGeom>
          <a:solidFill>
            <a:srgbClr val="72B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177"/>
          <p:cNvSpPr/>
          <p:nvPr/>
        </p:nvSpPr>
        <p:spPr>
          <a:xfrm>
            <a:off x="3349065" y="5783562"/>
            <a:ext cx="116700" cy="104400"/>
          </a:xfrm>
          <a:prstGeom prst="ellipse">
            <a:avLst/>
          </a:prstGeom>
          <a:solidFill>
            <a:srgbClr val="72B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177"/>
          <p:cNvSpPr/>
          <p:nvPr/>
        </p:nvSpPr>
        <p:spPr>
          <a:xfrm>
            <a:off x="3081480" y="5843802"/>
            <a:ext cx="116700" cy="104400"/>
          </a:xfrm>
          <a:prstGeom prst="ellipse">
            <a:avLst/>
          </a:prstGeom>
          <a:solidFill>
            <a:srgbClr val="72B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177"/>
          <p:cNvSpPr/>
          <p:nvPr/>
        </p:nvSpPr>
        <p:spPr>
          <a:xfrm>
            <a:off x="5282383" y="4700522"/>
            <a:ext cx="116700" cy="104400"/>
          </a:xfrm>
          <a:prstGeom prst="ellipse">
            <a:avLst/>
          </a:prstGeom>
          <a:solidFill>
            <a:srgbClr val="72B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177"/>
          <p:cNvSpPr/>
          <p:nvPr/>
        </p:nvSpPr>
        <p:spPr>
          <a:xfrm>
            <a:off x="5077992" y="4886257"/>
            <a:ext cx="116700" cy="104400"/>
          </a:xfrm>
          <a:prstGeom prst="ellipse">
            <a:avLst/>
          </a:prstGeom>
          <a:solidFill>
            <a:srgbClr val="72B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177"/>
          <p:cNvSpPr/>
          <p:nvPr/>
        </p:nvSpPr>
        <p:spPr>
          <a:xfrm>
            <a:off x="6129566" y="3571047"/>
            <a:ext cx="116700" cy="104400"/>
          </a:xfrm>
          <a:prstGeom prst="ellipse">
            <a:avLst/>
          </a:prstGeom>
          <a:solidFill>
            <a:srgbClr val="72B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177"/>
          <p:cNvSpPr/>
          <p:nvPr/>
        </p:nvSpPr>
        <p:spPr>
          <a:xfrm>
            <a:off x="6584756" y="2194969"/>
            <a:ext cx="116700" cy="104400"/>
          </a:xfrm>
          <a:prstGeom prst="ellipse">
            <a:avLst/>
          </a:prstGeom>
          <a:solidFill>
            <a:srgbClr val="72B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177"/>
          <p:cNvSpPr/>
          <p:nvPr/>
        </p:nvSpPr>
        <p:spPr>
          <a:xfrm>
            <a:off x="6519342" y="580273"/>
            <a:ext cx="112800" cy="101400"/>
          </a:xfrm>
          <a:prstGeom prst="ellipse">
            <a:avLst/>
          </a:prstGeom>
          <a:solidFill>
            <a:srgbClr val="72B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177"/>
          <p:cNvSpPr/>
          <p:nvPr/>
        </p:nvSpPr>
        <p:spPr>
          <a:xfrm>
            <a:off x="6683561" y="466201"/>
            <a:ext cx="112800" cy="101400"/>
          </a:xfrm>
          <a:prstGeom prst="ellipse">
            <a:avLst/>
          </a:prstGeom>
          <a:solidFill>
            <a:srgbClr val="72B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177"/>
          <p:cNvSpPr/>
          <p:nvPr/>
        </p:nvSpPr>
        <p:spPr>
          <a:xfrm>
            <a:off x="6847778" y="351521"/>
            <a:ext cx="112800" cy="101400"/>
          </a:xfrm>
          <a:prstGeom prst="ellipse">
            <a:avLst/>
          </a:prstGeom>
          <a:solidFill>
            <a:srgbClr val="72B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177"/>
          <p:cNvSpPr/>
          <p:nvPr/>
        </p:nvSpPr>
        <p:spPr>
          <a:xfrm>
            <a:off x="7011996" y="466201"/>
            <a:ext cx="112800" cy="101400"/>
          </a:xfrm>
          <a:prstGeom prst="ellipse">
            <a:avLst/>
          </a:prstGeom>
          <a:solidFill>
            <a:srgbClr val="72B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177"/>
          <p:cNvSpPr/>
          <p:nvPr/>
        </p:nvSpPr>
        <p:spPr>
          <a:xfrm>
            <a:off x="7176213" y="580273"/>
            <a:ext cx="112800" cy="101400"/>
          </a:xfrm>
          <a:prstGeom prst="ellipse">
            <a:avLst/>
          </a:prstGeom>
          <a:solidFill>
            <a:srgbClr val="72B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177"/>
          <p:cNvSpPr/>
          <p:nvPr/>
        </p:nvSpPr>
        <p:spPr>
          <a:xfrm>
            <a:off x="6847778" y="593083"/>
            <a:ext cx="112800" cy="101400"/>
          </a:xfrm>
          <a:prstGeom prst="ellipse">
            <a:avLst/>
          </a:prstGeom>
          <a:solidFill>
            <a:srgbClr val="72B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177"/>
          <p:cNvSpPr/>
          <p:nvPr/>
        </p:nvSpPr>
        <p:spPr>
          <a:xfrm>
            <a:off x="6847778" y="834646"/>
            <a:ext cx="112800" cy="101400"/>
          </a:xfrm>
          <a:prstGeom prst="ellipse">
            <a:avLst/>
          </a:prstGeom>
          <a:solidFill>
            <a:srgbClr val="72B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177"/>
          <p:cNvSpPr txBox="1"/>
          <p:nvPr/>
        </p:nvSpPr>
        <p:spPr>
          <a:xfrm>
            <a:off x="180000" y="180000"/>
            <a:ext cx="42387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</a:pPr>
            <a:r>
              <a:rPr lang="en-IN" sz="44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Design t</a:t>
            </a:r>
            <a:r>
              <a:rPr lang="en-IN" sz="4400" b="1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o Cash</a:t>
            </a:r>
            <a:endParaRPr sz="4400" b="1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96" name="Google Shape;1296;p177" descr="A close up of a sign&#10;&#10;Description generated with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0000" y="208800"/>
            <a:ext cx="1199946" cy="719968"/>
          </a:xfrm>
          <a:prstGeom prst="rect">
            <a:avLst/>
          </a:prstGeom>
          <a:noFill/>
          <a:ln>
            <a:noFill/>
          </a:ln>
        </p:spPr>
      </p:pic>
      <p:sp>
        <p:nvSpPr>
          <p:cNvPr id="1297" name="Google Shape;1297;p177"/>
          <p:cNvSpPr/>
          <p:nvPr/>
        </p:nvSpPr>
        <p:spPr>
          <a:xfrm>
            <a:off x="9299243" y="1553133"/>
            <a:ext cx="2511900" cy="6036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177"/>
          <p:cNvSpPr/>
          <p:nvPr/>
        </p:nvSpPr>
        <p:spPr>
          <a:xfrm>
            <a:off x="7004817" y="1553183"/>
            <a:ext cx="2511900" cy="603600"/>
          </a:xfrm>
          <a:prstGeom prst="roundRect">
            <a:avLst>
              <a:gd name="adj" fmla="val 16667"/>
            </a:avLst>
          </a:prstGeom>
          <a:solidFill>
            <a:srgbClr val="72BEDD"/>
          </a:solidFill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177"/>
          <p:cNvSpPr txBox="1"/>
          <p:nvPr/>
        </p:nvSpPr>
        <p:spPr>
          <a:xfrm>
            <a:off x="7367967" y="1674983"/>
            <a:ext cx="17337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2875" tIns="60950" rIns="60950" bIns="609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IN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SmartLocator</a:t>
            </a:r>
            <a:endParaRPr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0" name="Google Shape;1300;p177"/>
          <p:cNvSpPr txBox="1"/>
          <p:nvPr/>
        </p:nvSpPr>
        <p:spPr>
          <a:xfrm>
            <a:off x="9516644" y="1669832"/>
            <a:ext cx="19134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35550" rIns="35550" bIns="355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IN" sz="1400" b="1" i="0" u="none" strike="noStrike" cap="none">
                <a:solidFill>
                  <a:srgbClr val="034A33"/>
                </a:solidFill>
                <a:latin typeface="Roboto"/>
                <a:ea typeface="Roboto"/>
                <a:cs typeface="Roboto"/>
                <a:sym typeface="Roboto"/>
              </a:rPr>
              <a:t>Customer Experience</a:t>
            </a:r>
            <a:endParaRPr sz="1400" i="0" u="none" strike="noStrike" cap="none">
              <a:solidFill>
                <a:srgbClr val="034A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1" name="Google Shape;1301;p177"/>
          <p:cNvSpPr/>
          <p:nvPr/>
        </p:nvSpPr>
        <p:spPr>
          <a:xfrm>
            <a:off x="6189969" y="957725"/>
            <a:ext cx="1165200" cy="1159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28588" dist="9525" dir="5400000" algn="bl" rotWithShape="0">
              <a:srgbClr val="000000">
                <a:alpha val="4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7"/>
          <p:cNvSpPr/>
          <p:nvPr/>
        </p:nvSpPr>
        <p:spPr>
          <a:xfrm>
            <a:off x="6538519" y="2913286"/>
            <a:ext cx="2511900" cy="603600"/>
          </a:xfrm>
          <a:prstGeom prst="roundRect">
            <a:avLst>
              <a:gd name="adj" fmla="val 16667"/>
            </a:avLst>
          </a:prstGeom>
          <a:solidFill>
            <a:srgbClr val="72BEDD"/>
          </a:solidFill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7"/>
          <p:cNvSpPr txBox="1"/>
          <p:nvPr/>
        </p:nvSpPr>
        <p:spPr>
          <a:xfrm>
            <a:off x="6842206" y="3035086"/>
            <a:ext cx="21111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2875" tIns="60950" rIns="60950" bIns="609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I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SmartFeasibility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4" name="Google Shape;1304;p177"/>
          <p:cNvSpPr/>
          <p:nvPr/>
        </p:nvSpPr>
        <p:spPr>
          <a:xfrm>
            <a:off x="5766206" y="2306820"/>
            <a:ext cx="1164900" cy="1159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28588" dist="9525" dir="5400000" algn="bl" rotWithShape="0">
              <a:srgbClr val="000000">
                <a:alpha val="4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77"/>
          <p:cNvSpPr/>
          <p:nvPr/>
        </p:nvSpPr>
        <p:spPr>
          <a:xfrm>
            <a:off x="5913498" y="4162336"/>
            <a:ext cx="2511900" cy="603600"/>
          </a:xfrm>
          <a:prstGeom prst="roundRect">
            <a:avLst>
              <a:gd name="adj" fmla="val 16667"/>
            </a:avLst>
          </a:prstGeom>
          <a:solidFill>
            <a:srgbClr val="72BEDD"/>
          </a:solidFill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77"/>
          <p:cNvSpPr txBox="1"/>
          <p:nvPr/>
        </p:nvSpPr>
        <p:spPr>
          <a:xfrm>
            <a:off x="6337548" y="4284136"/>
            <a:ext cx="16149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2875" tIns="60950" rIns="60950" bIns="609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I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SmartTrack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7" name="Google Shape;1307;p177"/>
          <p:cNvSpPr/>
          <p:nvPr/>
        </p:nvSpPr>
        <p:spPr>
          <a:xfrm>
            <a:off x="5140197" y="3555871"/>
            <a:ext cx="1164900" cy="1159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28588" dist="9525" dir="5400000" algn="bl" rotWithShape="0">
              <a:srgbClr val="000000">
                <a:alpha val="4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7"/>
          <p:cNvSpPr/>
          <p:nvPr/>
        </p:nvSpPr>
        <p:spPr>
          <a:xfrm>
            <a:off x="4792976" y="5269497"/>
            <a:ext cx="2511900" cy="603600"/>
          </a:xfrm>
          <a:prstGeom prst="roundRect">
            <a:avLst>
              <a:gd name="adj" fmla="val 16667"/>
            </a:avLst>
          </a:prstGeom>
          <a:solidFill>
            <a:srgbClr val="72BEDD"/>
          </a:solidFill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7"/>
          <p:cNvSpPr txBox="1"/>
          <p:nvPr/>
        </p:nvSpPr>
        <p:spPr>
          <a:xfrm>
            <a:off x="5002526" y="5391297"/>
            <a:ext cx="20307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2875" tIns="60950" rIns="60950" bIns="609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I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SmartInventory</a:t>
            </a:r>
            <a:endParaRPr i="0" u="none" strike="noStrike" cap="none">
              <a:solidFill>
                <a:schemeClr val="lt1"/>
              </a:solidFill>
            </a:endParaRPr>
          </a:p>
        </p:txBody>
      </p:sp>
      <p:sp>
        <p:nvSpPr>
          <p:cNvPr id="1310" name="Google Shape;1310;p177"/>
          <p:cNvSpPr/>
          <p:nvPr/>
        </p:nvSpPr>
        <p:spPr>
          <a:xfrm>
            <a:off x="4019676" y="4663031"/>
            <a:ext cx="1164900" cy="1159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28588" dist="9525" dir="5400000" algn="bl" rotWithShape="0">
              <a:srgbClr val="000000">
                <a:alpha val="4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77"/>
          <p:cNvSpPr/>
          <p:nvPr/>
        </p:nvSpPr>
        <p:spPr>
          <a:xfrm>
            <a:off x="2432763" y="6059149"/>
            <a:ext cx="2511900" cy="603600"/>
          </a:xfrm>
          <a:prstGeom prst="roundRect">
            <a:avLst>
              <a:gd name="adj" fmla="val 16667"/>
            </a:avLst>
          </a:prstGeom>
          <a:solidFill>
            <a:srgbClr val="72BEDD"/>
          </a:solidFill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77"/>
          <p:cNvSpPr txBox="1"/>
          <p:nvPr/>
        </p:nvSpPr>
        <p:spPr>
          <a:xfrm>
            <a:off x="2673363" y="6180949"/>
            <a:ext cx="20307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2875" tIns="60950" rIns="60950" bIns="609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I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SmartPlanner</a:t>
            </a:r>
            <a:endParaRPr i="0" u="none" strike="noStrike" cap="none">
              <a:solidFill>
                <a:schemeClr val="lt1"/>
              </a:solidFill>
            </a:endParaRPr>
          </a:p>
        </p:txBody>
      </p:sp>
      <p:sp>
        <p:nvSpPr>
          <p:cNvPr id="1313" name="Google Shape;1313;p177"/>
          <p:cNvSpPr/>
          <p:nvPr/>
        </p:nvSpPr>
        <p:spPr>
          <a:xfrm>
            <a:off x="1736650" y="5452683"/>
            <a:ext cx="1164900" cy="1159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28588" dist="9525" dir="5400000" algn="bl" rotWithShape="0">
              <a:srgbClr val="000000">
                <a:alpha val="4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14" name="Google Shape;1314;p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5381" y="1180137"/>
            <a:ext cx="71437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p1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8656" y="2458353"/>
            <a:ext cx="720000" cy="856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6" name="Google Shape;1316;p1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42126" y="4862967"/>
            <a:ext cx="720000" cy="75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7" name="Google Shape;1317;p17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82900" y="5656493"/>
            <a:ext cx="720000" cy="751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8" name="Google Shape;1318;p17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62647" y="3730080"/>
            <a:ext cx="720000" cy="810783"/>
          </a:xfrm>
          <a:prstGeom prst="rect">
            <a:avLst/>
          </a:prstGeom>
          <a:noFill/>
          <a:ln>
            <a:noFill/>
          </a:ln>
        </p:spPr>
      </p:pic>
      <p:sp>
        <p:nvSpPr>
          <p:cNvPr id="1319" name="Google Shape;1319;p177"/>
          <p:cNvSpPr txBox="1">
            <a:spLocks noGrp="1"/>
          </p:cNvSpPr>
          <p:nvPr>
            <p:ph type="sldNum" idx="12"/>
          </p:nvPr>
        </p:nvSpPr>
        <p:spPr>
          <a:xfrm>
            <a:off x="11296611" y="648000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11</a:t>
            </a:fld>
            <a:endParaRPr sz="1100" i="0" u="none" strike="noStrike" cap="none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20" name="Google Shape;1320;p17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2000" y="1260000"/>
            <a:ext cx="4176000" cy="3716641"/>
          </a:xfrm>
          <a:prstGeom prst="rect">
            <a:avLst/>
          </a:prstGeom>
          <a:noFill/>
          <a:ln>
            <a:noFill/>
          </a:ln>
        </p:spPr>
      </p:pic>
      <p:sp>
        <p:nvSpPr>
          <p:cNvPr id="1321" name="Google Shape;1321;p177"/>
          <p:cNvSpPr txBox="1"/>
          <p:nvPr/>
        </p:nvSpPr>
        <p:spPr>
          <a:xfrm>
            <a:off x="1767600" y="2476800"/>
            <a:ext cx="1733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IN" sz="135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Network Lifecycle</a:t>
            </a:r>
            <a:endParaRPr sz="135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IN" sz="135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Management</a:t>
            </a:r>
            <a:endParaRPr sz="135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IN" sz="135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with</a:t>
            </a:r>
            <a:endParaRPr sz="135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IN" sz="135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NetworkAccess</a:t>
            </a:r>
            <a:r>
              <a:rPr lang="en-IN" sz="1350" b="1" baseline="30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©</a:t>
            </a:r>
            <a:endParaRPr sz="1350" b="1" baseline="30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2" name="Google Shape;1322;p177"/>
          <p:cNvSpPr txBox="1"/>
          <p:nvPr/>
        </p:nvSpPr>
        <p:spPr>
          <a:xfrm>
            <a:off x="4511250" y="6605400"/>
            <a:ext cx="316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201</a:t>
            </a:r>
            <a:r>
              <a:rPr lang="en-IN" sz="11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 | Lepton Software</a:t>
            </a:r>
            <a:endParaRPr sz="1100" i="0" u="none" strike="noStrike" cap="none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178"/>
          <p:cNvSpPr txBox="1"/>
          <p:nvPr/>
        </p:nvSpPr>
        <p:spPr>
          <a:xfrm>
            <a:off x="180000" y="180000"/>
            <a:ext cx="9411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4400"/>
              <a:buFont typeface="Arial"/>
              <a:buNone/>
            </a:pPr>
            <a:r>
              <a:rPr lang="en-IN" sz="4400" b="1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Deployment Footprint</a:t>
            </a:r>
            <a:endParaRPr sz="4400" b="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9" name="Google Shape;1329;p178"/>
          <p:cNvSpPr txBox="1"/>
          <p:nvPr/>
        </p:nvSpPr>
        <p:spPr>
          <a:xfrm>
            <a:off x="2044800" y="1395889"/>
            <a:ext cx="31998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00"/>
              <a:buFont typeface="Calibri"/>
              <a:buNone/>
            </a:pPr>
            <a:r>
              <a:rPr lang="en-IN" sz="25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Deployed in</a:t>
            </a:r>
            <a:endParaRPr sz="25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0" name="Google Shape;1330;p178"/>
          <p:cNvSpPr txBox="1"/>
          <p:nvPr/>
        </p:nvSpPr>
        <p:spPr>
          <a:xfrm>
            <a:off x="2059147" y="1756675"/>
            <a:ext cx="3505500" cy="7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4F3"/>
              </a:buClr>
              <a:buSzPts val="4500"/>
              <a:buFont typeface="Calibri"/>
              <a:buNone/>
            </a:pPr>
            <a:r>
              <a:rPr lang="en-IN" sz="4000" b="1" i="0" u="none" strike="noStrike" cap="none">
                <a:solidFill>
                  <a:srgbClr val="4284F3"/>
                </a:solidFill>
                <a:latin typeface="Roboto"/>
                <a:ea typeface="Roboto"/>
                <a:cs typeface="Roboto"/>
                <a:sym typeface="Roboto"/>
              </a:rPr>
              <a:t>4 Countries</a:t>
            </a:r>
            <a:endParaRPr sz="40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31" name="Google Shape;1331;p178" descr="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7974" y="1450200"/>
            <a:ext cx="896805" cy="49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2" name="Google Shape;1332;p178"/>
          <p:cNvSpPr txBox="1"/>
          <p:nvPr/>
        </p:nvSpPr>
        <p:spPr>
          <a:xfrm>
            <a:off x="421497" y="3111659"/>
            <a:ext cx="1125900" cy="14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3A35"/>
              </a:buClr>
              <a:buSzPts val="9000"/>
              <a:buFont typeface="Calibri"/>
              <a:buNone/>
            </a:pPr>
            <a:r>
              <a:rPr lang="en-IN" sz="9000" b="1" i="0" u="none" strike="noStrike" cap="none">
                <a:solidFill>
                  <a:srgbClr val="FF6060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9000" b="1" i="0" u="none" strike="noStrike" cap="none">
              <a:solidFill>
                <a:srgbClr val="FF6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3" name="Google Shape;1333;p178"/>
          <p:cNvSpPr txBox="1"/>
          <p:nvPr/>
        </p:nvSpPr>
        <p:spPr>
          <a:xfrm>
            <a:off x="1190482" y="3343800"/>
            <a:ext cx="31998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3A35"/>
              </a:buClr>
              <a:buSzPts val="2400"/>
              <a:buFont typeface="Calibri"/>
              <a:buNone/>
            </a:pPr>
            <a:r>
              <a:rPr lang="en-IN" sz="2000" b="1" i="0" u="none" strike="noStrike" cap="none">
                <a:solidFill>
                  <a:srgbClr val="FF6060"/>
                </a:solidFill>
                <a:latin typeface="Roboto"/>
                <a:ea typeface="Roboto"/>
                <a:cs typeface="Roboto"/>
                <a:sym typeface="Roboto"/>
              </a:rPr>
              <a:t>Access Technologies</a:t>
            </a:r>
            <a:endParaRPr sz="2000" b="0" i="0" u="none" strike="noStrike" cap="none">
              <a:solidFill>
                <a:srgbClr val="FF6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4" name="Google Shape;1334;p178"/>
          <p:cNvSpPr txBox="1"/>
          <p:nvPr/>
        </p:nvSpPr>
        <p:spPr>
          <a:xfrm>
            <a:off x="1202547" y="3750600"/>
            <a:ext cx="31998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07E"/>
              </a:buClr>
              <a:buSzPts val="1700"/>
              <a:buFont typeface="Calibri"/>
              <a:buNone/>
            </a:pPr>
            <a:r>
              <a:rPr lang="en-IN" sz="1700" b="1" i="0" u="none" strike="noStrike" cap="none">
                <a:solidFill>
                  <a:srgbClr val="7E807E"/>
                </a:solidFill>
                <a:latin typeface="Roboto"/>
                <a:ea typeface="Roboto"/>
                <a:cs typeface="Roboto"/>
                <a:sym typeface="Roboto"/>
              </a:rPr>
              <a:t>GPON, IP/MPLS, Cellular, Active Ethernet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5" name="Google Shape;1335;p178"/>
          <p:cNvSpPr txBox="1"/>
          <p:nvPr/>
        </p:nvSpPr>
        <p:spPr>
          <a:xfrm>
            <a:off x="4818376" y="3155150"/>
            <a:ext cx="2586600" cy="14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D58"/>
              </a:buClr>
              <a:buSzPts val="8800"/>
              <a:buFont typeface="Calibri"/>
              <a:buNone/>
            </a:pPr>
            <a:r>
              <a:rPr lang="en-IN" sz="9000" b="1" i="0" u="none" strike="noStrike" cap="none">
                <a:solidFill>
                  <a:srgbClr val="0F9D58"/>
                </a:solidFill>
                <a:latin typeface="Roboto"/>
                <a:ea typeface="Roboto"/>
                <a:cs typeface="Roboto"/>
                <a:sym typeface="Roboto"/>
              </a:rPr>
              <a:t>144</a:t>
            </a:r>
            <a:endParaRPr sz="9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6" name="Google Shape;1336;p178"/>
          <p:cNvSpPr txBox="1"/>
          <p:nvPr/>
        </p:nvSpPr>
        <p:spPr>
          <a:xfrm>
            <a:off x="6837680" y="3376765"/>
            <a:ext cx="22575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D58"/>
              </a:buClr>
              <a:buSzPts val="2800"/>
              <a:buFont typeface="Calibri"/>
              <a:buNone/>
            </a:pPr>
            <a:r>
              <a:rPr lang="en-IN" sz="2800" b="1" i="0" u="none" strike="noStrike" cap="none">
                <a:solidFill>
                  <a:srgbClr val="0F9D58"/>
                </a:solidFill>
                <a:latin typeface="Roboto"/>
                <a:ea typeface="Roboto"/>
                <a:cs typeface="Roboto"/>
                <a:sym typeface="Roboto"/>
              </a:rPr>
              <a:t>Million km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7" name="Google Shape;1337;p178"/>
          <p:cNvSpPr txBox="1"/>
          <p:nvPr/>
        </p:nvSpPr>
        <p:spPr>
          <a:xfrm>
            <a:off x="6837674" y="3927000"/>
            <a:ext cx="12000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07E"/>
              </a:buClr>
              <a:buSzPts val="2800"/>
              <a:buFont typeface="Calibri"/>
              <a:buNone/>
            </a:pPr>
            <a:r>
              <a:rPr lang="en-IN" sz="2400" b="1" i="0" u="none" strike="noStrike" cap="none">
                <a:solidFill>
                  <a:srgbClr val="7E807E"/>
                </a:solidFill>
                <a:latin typeface="Roboto"/>
                <a:ea typeface="Roboto"/>
                <a:cs typeface="Roboto"/>
                <a:sym typeface="Roboto"/>
              </a:rPr>
              <a:t>Fiber</a:t>
            </a: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38" name="Google Shape;1338;p178" descr="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4315" y="3999390"/>
            <a:ext cx="61912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9" name="Google Shape;1339;p178"/>
          <p:cNvSpPr txBox="1"/>
          <p:nvPr/>
        </p:nvSpPr>
        <p:spPr>
          <a:xfrm>
            <a:off x="9045124" y="3195000"/>
            <a:ext cx="1537200" cy="12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9F17"/>
              </a:buClr>
              <a:buSzPts val="7500"/>
              <a:buFont typeface="Calibri"/>
              <a:buNone/>
            </a:pPr>
            <a:r>
              <a:rPr lang="en-IN" sz="9000" b="1" i="0" u="none" strike="noStrike" cap="none">
                <a:solidFill>
                  <a:srgbClr val="E39F17"/>
                </a:solidFill>
                <a:latin typeface="Roboto"/>
                <a:ea typeface="Roboto"/>
                <a:cs typeface="Roboto"/>
                <a:sym typeface="Roboto"/>
              </a:rPr>
              <a:t>15</a:t>
            </a:r>
            <a:endParaRPr sz="9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0" name="Google Shape;1340;p178"/>
          <p:cNvSpPr txBox="1"/>
          <p:nvPr/>
        </p:nvSpPr>
        <p:spPr>
          <a:xfrm>
            <a:off x="10352598" y="3421062"/>
            <a:ext cx="14262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9F17"/>
              </a:buClr>
              <a:buSzPts val="3000"/>
              <a:buFont typeface="Calibri"/>
              <a:buNone/>
            </a:pPr>
            <a:r>
              <a:rPr lang="en-IN" sz="3000" b="1" i="0" u="none" strike="noStrike" cap="none">
                <a:solidFill>
                  <a:srgbClr val="E39F17"/>
                </a:solidFill>
                <a:latin typeface="Roboto"/>
                <a:ea typeface="Roboto"/>
                <a:cs typeface="Roboto"/>
                <a:sym typeface="Roboto"/>
              </a:rPr>
              <a:t>Million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1" name="Google Shape;1341;p178"/>
          <p:cNvSpPr txBox="1"/>
          <p:nvPr/>
        </p:nvSpPr>
        <p:spPr>
          <a:xfrm>
            <a:off x="10391968" y="3927000"/>
            <a:ext cx="13863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807E"/>
              </a:buClr>
              <a:buSzPts val="2800"/>
              <a:buFont typeface="Calibri"/>
              <a:buNone/>
            </a:pPr>
            <a:r>
              <a:rPr lang="en-IN" sz="2800" b="1" i="0" u="none" strike="noStrike" cap="none">
                <a:solidFill>
                  <a:srgbClr val="7E807E"/>
                </a:solidFill>
                <a:latin typeface="Roboto"/>
                <a:ea typeface="Roboto"/>
                <a:cs typeface="Roboto"/>
                <a:sym typeface="Roboto"/>
              </a:rPr>
              <a:t>Assets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2" name="Google Shape;1342;p178"/>
          <p:cNvSpPr txBox="1"/>
          <p:nvPr/>
        </p:nvSpPr>
        <p:spPr>
          <a:xfrm>
            <a:off x="1554000" y="4874050"/>
            <a:ext cx="90840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N" sz="24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More than</a:t>
            </a:r>
            <a:r>
              <a:rPr lang="en-IN" sz="2400" b="1" i="0" u="none" strike="noStrike" cap="none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N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N" sz="4000" b="1" i="0" u="none" strike="noStrike" cap="none">
                <a:solidFill>
                  <a:srgbClr val="E39F17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r>
              <a:rPr lang="en-IN" sz="4000" b="1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N" sz="3200" b="1" i="0" u="none" strike="noStrike" cap="none">
                <a:solidFill>
                  <a:srgbClr val="FF6060"/>
                </a:solidFill>
                <a:latin typeface="Roboto"/>
                <a:ea typeface="Roboto"/>
                <a:cs typeface="Roboto"/>
                <a:sym typeface="Roboto"/>
              </a:rPr>
              <a:t>Market Share</a:t>
            </a:r>
            <a:r>
              <a:rPr lang="en-IN" sz="2000" b="1" i="0" u="none" strike="noStrike" cap="none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N" sz="20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in Deployment in India</a:t>
            </a:r>
            <a:endParaRPr sz="1800" b="1" i="0" u="none" strike="noStrike" cap="none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43" name="Google Shape;1343;p178" descr="A close up of a sign  Description generated with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00197" y="208966"/>
            <a:ext cx="1199946" cy="719968"/>
          </a:xfrm>
          <a:prstGeom prst="rect">
            <a:avLst/>
          </a:prstGeom>
          <a:noFill/>
          <a:ln>
            <a:noFill/>
          </a:ln>
        </p:spPr>
      </p:pic>
      <p:sp>
        <p:nvSpPr>
          <p:cNvPr id="1344" name="Google Shape;1344;p178"/>
          <p:cNvSpPr txBox="1"/>
          <p:nvPr/>
        </p:nvSpPr>
        <p:spPr>
          <a:xfrm>
            <a:off x="6997200" y="1347138"/>
            <a:ext cx="2257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00"/>
              <a:buFont typeface="Calibri"/>
              <a:buNone/>
            </a:pPr>
            <a:r>
              <a:rPr lang="en-IN" sz="25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Serving </a:t>
            </a:r>
            <a:endParaRPr sz="2500" b="1" i="0" u="none" strike="noStrike" cap="none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00"/>
              <a:buFont typeface="Calibri"/>
              <a:buNone/>
            </a:pPr>
            <a:r>
              <a:rPr lang="en-IN" sz="25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Subscribers</a:t>
            </a:r>
            <a:endParaRPr sz="2500" b="1" i="0" u="none" strike="noStrike" cap="none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5" name="Google Shape;1345;p178"/>
          <p:cNvSpPr txBox="1"/>
          <p:nvPr/>
        </p:nvSpPr>
        <p:spPr>
          <a:xfrm>
            <a:off x="8274025" y="1403963"/>
            <a:ext cx="27315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00"/>
              <a:buFont typeface="Calibri"/>
              <a:buNone/>
            </a:pPr>
            <a:r>
              <a:rPr lang="en-IN" sz="3600" b="1" i="0" u="none" strike="noStrike" cap="none">
                <a:solidFill>
                  <a:srgbClr val="FF6060"/>
                </a:solidFill>
                <a:latin typeface="Roboto"/>
                <a:ea typeface="Roboto"/>
                <a:cs typeface="Roboto"/>
                <a:sym typeface="Roboto"/>
              </a:rPr>
              <a:t>450 million</a:t>
            </a:r>
            <a:endParaRPr sz="3600" b="1" i="0" u="none" strike="noStrike" cap="none">
              <a:solidFill>
                <a:srgbClr val="FF6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46" name="Google Shape;1346;p178"/>
          <p:cNvCxnSpPr/>
          <p:nvPr/>
        </p:nvCxnSpPr>
        <p:spPr>
          <a:xfrm>
            <a:off x="6096000" y="1465580"/>
            <a:ext cx="0" cy="11247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47" name="Google Shape;1347;p178"/>
          <p:cNvCxnSpPr/>
          <p:nvPr/>
        </p:nvCxnSpPr>
        <p:spPr>
          <a:xfrm>
            <a:off x="4552000" y="3287455"/>
            <a:ext cx="0" cy="11247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48" name="Google Shape;1348;p178"/>
          <p:cNvCxnSpPr/>
          <p:nvPr/>
        </p:nvCxnSpPr>
        <p:spPr>
          <a:xfrm>
            <a:off x="8932763" y="3287455"/>
            <a:ext cx="0" cy="11247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49" name="Google Shape;1349;p178"/>
          <p:cNvCxnSpPr/>
          <p:nvPr/>
        </p:nvCxnSpPr>
        <p:spPr>
          <a:xfrm rot="10800000">
            <a:off x="1333800" y="2895600"/>
            <a:ext cx="95244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50" name="Google Shape;1350;p178"/>
          <p:cNvCxnSpPr/>
          <p:nvPr/>
        </p:nvCxnSpPr>
        <p:spPr>
          <a:xfrm rot="10800000">
            <a:off x="1333800" y="4877100"/>
            <a:ext cx="95244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51" name="Google Shape;1351;p178"/>
          <p:cNvSpPr txBox="1"/>
          <p:nvPr/>
        </p:nvSpPr>
        <p:spPr>
          <a:xfrm>
            <a:off x="11296611" y="648000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1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12</a:t>
            </a:fld>
            <a:endParaRPr sz="11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2" name="Google Shape;1352;p178"/>
          <p:cNvSpPr txBox="1"/>
          <p:nvPr/>
        </p:nvSpPr>
        <p:spPr>
          <a:xfrm>
            <a:off x="4511250" y="6605400"/>
            <a:ext cx="316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201</a:t>
            </a:r>
            <a:r>
              <a:rPr lang="en-IN" sz="11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 | Lepton Software</a:t>
            </a:r>
            <a:endParaRPr sz="1100" i="0" u="none" strike="noStrike" cap="none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179"/>
          <p:cNvSpPr txBox="1"/>
          <p:nvPr/>
        </p:nvSpPr>
        <p:spPr>
          <a:xfrm>
            <a:off x="180000" y="180000"/>
            <a:ext cx="9411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4400"/>
              <a:buFont typeface="Arial"/>
              <a:buNone/>
            </a:pPr>
            <a:r>
              <a:rPr lang="en-IN" sz="4400" b="1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Outcomes</a:t>
            </a:r>
            <a:endParaRPr sz="1400" b="1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8" name="Google Shape;1358;p179"/>
          <p:cNvSpPr txBox="1"/>
          <p:nvPr/>
        </p:nvSpPr>
        <p:spPr>
          <a:xfrm>
            <a:off x="288290" y="1729740"/>
            <a:ext cx="1965300" cy="11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lang="en-IN" sz="6000" b="1" i="0" u="none" strike="noStrike" cap="none">
                <a:solidFill>
                  <a:srgbClr val="4284F3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sz="6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9" name="Google Shape;1359;p179"/>
          <p:cNvSpPr txBox="1"/>
          <p:nvPr/>
        </p:nvSpPr>
        <p:spPr>
          <a:xfrm>
            <a:off x="1972299" y="1883400"/>
            <a:ext cx="2098800" cy="8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4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Reduction in Survey</a:t>
            </a:r>
            <a:endParaRPr sz="14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4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for</a:t>
            </a:r>
            <a:endParaRPr sz="14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4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Fiber Feasibility</a:t>
            </a:r>
            <a:endParaRPr sz="14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60" name="Google Shape;1360;p179" descr="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4800" y="2202600"/>
            <a:ext cx="409575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1" name="Google Shape;1361;p179"/>
          <p:cNvSpPr txBox="1"/>
          <p:nvPr/>
        </p:nvSpPr>
        <p:spPr>
          <a:xfrm>
            <a:off x="288290" y="3376295"/>
            <a:ext cx="1965300" cy="11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lang="en-IN" sz="6000" b="1" i="0" u="none" strike="noStrike" cap="none">
                <a:solidFill>
                  <a:srgbClr val="E39F17"/>
                </a:solidFill>
                <a:latin typeface="Roboto"/>
                <a:ea typeface="Roboto"/>
                <a:cs typeface="Roboto"/>
                <a:sym typeface="Roboto"/>
              </a:rPr>
              <a:t>65%</a:t>
            </a:r>
            <a:endParaRPr sz="6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2" name="Google Shape;1362;p179"/>
          <p:cNvSpPr txBox="1"/>
          <p:nvPr/>
        </p:nvSpPr>
        <p:spPr>
          <a:xfrm>
            <a:off x="1972299" y="3529975"/>
            <a:ext cx="24639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4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Reduction in Saving of Efforts and Time for Planning </a:t>
            </a:r>
            <a:r>
              <a:rPr lang="en-IN" sz="1400" b="1" i="0" u="none" strike="noStrike" cap="none">
                <a:solidFill>
                  <a:srgbClr val="FF6060"/>
                </a:solidFill>
                <a:latin typeface="Roboto"/>
                <a:ea typeface="Roboto"/>
                <a:cs typeface="Roboto"/>
                <a:sym typeface="Roboto"/>
              </a:rPr>
              <a:t>FTTX Network</a:t>
            </a:r>
            <a:endParaRPr sz="1400" b="1" i="0" u="none" strike="noStrike" cap="none">
              <a:solidFill>
                <a:srgbClr val="FF6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3" name="Google Shape;1363;p179"/>
          <p:cNvSpPr txBox="1"/>
          <p:nvPr/>
        </p:nvSpPr>
        <p:spPr>
          <a:xfrm>
            <a:off x="4588510" y="2088515"/>
            <a:ext cx="1965300" cy="11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lang="en-IN" sz="6000" b="1" i="0" u="none" strike="noStrike" cap="none">
                <a:solidFill>
                  <a:srgbClr val="0F9D58"/>
                </a:solidFill>
                <a:latin typeface="Roboto"/>
                <a:ea typeface="Roboto"/>
                <a:cs typeface="Roboto"/>
                <a:sym typeface="Roboto"/>
              </a:rPr>
              <a:t>30%</a:t>
            </a:r>
            <a:endParaRPr sz="6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4" name="Google Shape;1364;p179"/>
          <p:cNvSpPr txBox="1"/>
          <p:nvPr/>
        </p:nvSpPr>
        <p:spPr>
          <a:xfrm>
            <a:off x="4588499" y="2907025"/>
            <a:ext cx="25197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N" sz="2800" b="1" i="0" u="none" strike="noStrike" cap="none">
                <a:solidFill>
                  <a:srgbClr val="0F9D58"/>
                </a:solidFill>
                <a:latin typeface="Roboto"/>
                <a:ea typeface="Roboto"/>
                <a:cs typeface="Roboto"/>
                <a:sym typeface="Roboto"/>
              </a:rPr>
              <a:t>Improvement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5" name="Google Shape;1365;p179"/>
          <p:cNvSpPr txBox="1"/>
          <p:nvPr/>
        </p:nvSpPr>
        <p:spPr>
          <a:xfrm>
            <a:off x="4588510" y="3336925"/>
            <a:ext cx="31998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4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in Field Force Productivity</a:t>
            </a:r>
            <a:endParaRPr sz="1400" b="1" i="0" u="none" strike="noStrike" cap="none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66" name="Google Shape;1366;p179" descr="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64985" y="2643505"/>
            <a:ext cx="752475" cy="65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7" name="Google Shape;1367;p179"/>
          <p:cNvSpPr txBox="1"/>
          <p:nvPr/>
        </p:nvSpPr>
        <p:spPr>
          <a:xfrm>
            <a:off x="8093075" y="1729740"/>
            <a:ext cx="18387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IN" sz="5000" b="1" i="0" u="none" strike="noStrike" cap="none">
                <a:solidFill>
                  <a:srgbClr val="4284F3"/>
                </a:solidFill>
                <a:latin typeface="Roboto"/>
                <a:ea typeface="Roboto"/>
                <a:cs typeface="Roboto"/>
                <a:sym typeface="Roboto"/>
              </a:rPr>
              <a:t>25%</a:t>
            </a:r>
            <a:endParaRPr sz="5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8" name="Google Shape;1368;p179"/>
          <p:cNvSpPr txBox="1"/>
          <p:nvPr/>
        </p:nvSpPr>
        <p:spPr>
          <a:xfrm>
            <a:off x="9423400" y="1804025"/>
            <a:ext cx="19506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4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Improvement</a:t>
            </a:r>
            <a:endParaRPr sz="1400" b="1" i="0" u="none" strike="noStrike" cap="none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9" name="Google Shape;1369;p179"/>
          <p:cNvSpPr txBox="1"/>
          <p:nvPr/>
        </p:nvSpPr>
        <p:spPr>
          <a:xfrm>
            <a:off x="8101325" y="2297415"/>
            <a:ext cx="33501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4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in Inventory Utilization</a:t>
            </a:r>
            <a:endParaRPr sz="1400" b="1" i="0" u="none" strike="noStrike" cap="none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70" name="Google Shape;1370;p179" descr="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28700" y="2162990"/>
            <a:ext cx="4953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179"/>
          <p:cNvSpPr txBox="1"/>
          <p:nvPr/>
        </p:nvSpPr>
        <p:spPr>
          <a:xfrm>
            <a:off x="346450" y="4825375"/>
            <a:ext cx="114330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24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Most Digital Journeys with Power of </a:t>
            </a:r>
            <a:r>
              <a:rPr lang="en-IN" sz="3600" b="1" i="0" u="none" strike="noStrike" cap="none">
                <a:solidFill>
                  <a:srgbClr val="4284F3"/>
                </a:solidFill>
                <a:latin typeface="Roboto"/>
                <a:ea typeface="Roboto"/>
                <a:cs typeface="Roboto"/>
                <a:sym typeface="Roboto"/>
              </a:rPr>
              <a:t>ONE</a:t>
            </a:r>
            <a:r>
              <a:rPr lang="en-IN" sz="24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, Multiplied into Many</a:t>
            </a:r>
            <a:endParaRPr sz="2400" b="1" i="0" u="none" strike="noStrike" cap="none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72" name="Google Shape;1372;p179"/>
          <p:cNvCxnSpPr/>
          <p:nvPr/>
        </p:nvCxnSpPr>
        <p:spPr>
          <a:xfrm>
            <a:off x="4424680" y="1770380"/>
            <a:ext cx="0" cy="2440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73" name="Google Shape;1373;p179" descr="A close up of a sign  Description generated with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00197" y="208966"/>
            <a:ext cx="1199946" cy="7199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4" name="Google Shape;1374;p179"/>
          <p:cNvCxnSpPr/>
          <p:nvPr/>
        </p:nvCxnSpPr>
        <p:spPr>
          <a:xfrm>
            <a:off x="7944805" y="1770380"/>
            <a:ext cx="0" cy="2440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75" name="Google Shape;1375;p179"/>
          <p:cNvSpPr txBox="1"/>
          <p:nvPr/>
        </p:nvSpPr>
        <p:spPr>
          <a:xfrm>
            <a:off x="8058040" y="3452495"/>
            <a:ext cx="1965300" cy="11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lang="en-IN" sz="6000" b="1" i="0" u="none" strike="noStrike" cap="none">
                <a:solidFill>
                  <a:srgbClr val="FF6060"/>
                </a:solidFill>
                <a:latin typeface="Roboto"/>
                <a:ea typeface="Roboto"/>
                <a:cs typeface="Roboto"/>
                <a:sym typeface="Roboto"/>
              </a:rPr>
              <a:t>90%</a:t>
            </a:r>
            <a:endParaRPr sz="6000" b="0" i="0" u="none" strike="noStrike" cap="none">
              <a:solidFill>
                <a:srgbClr val="FF6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6" name="Google Shape;1376;p179"/>
          <p:cNvSpPr txBox="1"/>
          <p:nvPr/>
        </p:nvSpPr>
        <p:spPr>
          <a:xfrm>
            <a:off x="9665850" y="3529975"/>
            <a:ext cx="16332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4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Increase in</a:t>
            </a:r>
            <a:endParaRPr sz="1400" b="1" i="0" u="none" strike="noStrike" cap="none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4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Customer</a:t>
            </a:r>
            <a:endParaRPr sz="1400" b="1" i="0" u="none" strike="noStrike" cap="none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4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Satisfaction</a:t>
            </a:r>
            <a:endParaRPr sz="1400" b="1" i="0" u="none" strike="noStrike" cap="none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77" name="Google Shape;1377;p17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00200" y="3711425"/>
            <a:ext cx="495300" cy="49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8" name="Google Shape;1378;p179"/>
          <p:cNvCxnSpPr/>
          <p:nvPr/>
        </p:nvCxnSpPr>
        <p:spPr>
          <a:xfrm rot="10800000">
            <a:off x="762250" y="3125400"/>
            <a:ext cx="29850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79" name="Google Shape;1379;p179"/>
          <p:cNvCxnSpPr/>
          <p:nvPr/>
        </p:nvCxnSpPr>
        <p:spPr>
          <a:xfrm rot="10800000">
            <a:off x="8279750" y="3125400"/>
            <a:ext cx="29850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80" name="Google Shape;1380;p179"/>
          <p:cNvSpPr txBox="1"/>
          <p:nvPr/>
        </p:nvSpPr>
        <p:spPr>
          <a:xfrm>
            <a:off x="11296611" y="648000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1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13</a:t>
            </a:fld>
            <a:endParaRPr sz="11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1" name="Google Shape;1381;p179"/>
          <p:cNvSpPr txBox="1"/>
          <p:nvPr/>
        </p:nvSpPr>
        <p:spPr>
          <a:xfrm>
            <a:off x="4511250" y="6605400"/>
            <a:ext cx="316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201</a:t>
            </a:r>
            <a:r>
              <a:rPr lang="en-IN" sz="11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 | Lepton Software</a:t>
            </a:r>
            <a:endParaRPr sz="1100" i="0" u="none" strike="noStrike" cap="none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180"/>
          <p:cNvSpPr/>
          <p:nvPr/>
        </p:nvSpPr>
        <p:spPr>
          <a:xfrm>
            <a:off x="6237024" y="1614278"/>
            <a:ext cx="2551200" cy="201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solidFill>
              <a:srgbClr val="ACB8C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endParaRPr sz="10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8" name="Google Shape;1388;p180"/>
          <p:cNvSpPr/>
          <p:nvPr/>
        </p:nvSpPr>
        <p:spPr>
          <a:xfrm>
            <a:off x="3360943" y="1627926"/>
            <a:ext cx="2551200" cy="201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solidFill>
              <a:srgbClr val="ACB8C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endParaRPr sz="10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9" name="Google Shape;1389;p180"/>
          <p:cNvSpPr/>
          <p:nvPr/>
        </p:nvSpPr>
        <p:spPr>
          <a:xfrm>
            <a:off x="487997" y="1648584"/>
            <a:ext cx="2551200" cy="201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solidFill>
              <a:srgbClr val="ACB8C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endParaRPr sz="10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0" name="Google Shape;1390;p180"/>
          <p:cNvSpPr txBox="1"/>
          <p:nvPr/>
        </p:nvSpPr>
        <p:spPr>
          <a:xfrm>
            <a:off x="503400" y="1194793"/>
            <a:ext cx="252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IN" sz="1600" b="1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OPEN AND EXTENSIBLE</a:t>
            </a:r>
            <a:endParaRPr sz="1600" b="1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1" name="Google Shape;1391;p180"/>
          <p:cNvSpPr txBox="1"/>
          <p:nvPr/>
        </p:nvSpPr>
        <p:spPr>
          <a:xfrm>
            <a:off x="3589915" y="1195243"/>
            <a:ext cx="20937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IN" sz="1600" b="1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MULTI-TECH</a:t>
            </a:r>
            <a:endParaRPr sz="1400" b="1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2" name="Google Shape;1392;p180"/>
          <p:cNvSpPr txBox="1"/>
          <p:nvPr/>
        </p:nvSpPr>
        <p:spPr>
          <a:xfrm>
            <a:off x="6616260" y="1195243"/>
            <a:ext cx="18987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IN" sz="1600" b="1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MULTI-VENDOR</a:t>
            </a:r>
            <a:endParaRPr sz="1400" b="1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3" name="Google Shape;1393;p180"/>
          <p:cNvSpPr/>
          <p:nvPr/>
        </p:nvSpPr>
        <p:spPr>
          <a:xfrm flipH="1">
            <a:off x="831828" y="1885544"/>
            <a:ext cx="1838700" cy="439500"/>
          </a:xfrm>
          <a:prstGeom prst="rect">
            <a:avLst/>
          </a:prstGeom>
          <a:solidFill>
            <a:srgbClr val="72BE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IN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Standards based</a:t>
            </a:r>
            <a:endParaRPr sz="1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4" name="Google Shape;1394;p180"/>
          <p:cNvSpPr/>
          <p:nvPr/>
        </p:nvSpPr>
        <p:spPr>
          <a:xfrm flipH="1">
            <a:off x="831828" y="2501039"/>
            <a:ext cx="1838700" cy="439500"/>
          </a:xfrm>
          <a:prstGeom prst="rect">
            <a:avLst/>
          </a:prstGeom>
          <a:solidFill>
            <a:srgbClr val="72BE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IN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Interoperable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5" name="Google Shape;1395;p180"/>
          <p:cNvSpPr/>
          <p:nvPr/>
        </p:nvSpPr>
        <p:spPr>
          <a:xfrm flipH="1">
            <a:off x="831828" y="3074329"/>
            <a:ext cx="1838700" cy="439500"/>
          </a:xfrm>
          <a:prstGeom prst="rect">
            <a:avLst/>
          </a:prstGeom>
          <a:solidFill>
            <a:srgbClr val="72BE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IN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Layered</a:t>
            </a:r>
            <a:endParaRPr sz="1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96" name="Google Shape;1396;p180" descr="Image result for 3gp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5433" y="1798380"/>
            <a:ext cx="719227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7" name="Google Shape;1397;p180" descr="Image result for 3GPP LT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3781" y="1791083"/>
            <a:ext cx="765787" cy="38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8" name="Google Shape;1398;p180" descr="Image result for L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44201" y="1739554"/>
            <a:ext cx="485952" cy="485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9" name="Google Shape;1399;p180" descr="Image result for metro ethernet foru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05433" y="2430855"/>
            <a:ext cx="777438" cy="388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0" name="Google Shape;1400;p180" descr="Image result for IET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21938" y="2430855"/>
            <a:ext cx="730479" cy="388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1" name="Google Shape;1401;p180" descr="Image result for ITU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55914" y="2281321"/>
            <a:ext cx="613654" cy="687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2" name="Google Shape;1402;p180"/>
          <p:cNvPicPr preferRelativeResize="0"/>
          <p:nvPr/>
        </p:nvPicPr>
        <p:blipFill rotWithShape="1">
          <a:blip r:embed="rId9">
            <a:alphaModFix/>
          </a:blip>
          <a:srcRect t="28328" b="29882"/>
          <a:stretch/>
        </p:blipFill>
        <p:spPr>
          <a:xfrm>
            <a:off x="3405433" y="2978086"/>
            <a:ext cx="1148772" cy="480014"/>
          </a:xfrm>
          <a:prstGeom prst="rect">
            <a:avLst/>
          </a:prstGeom>
          <a:noFill/>
          <a:ln>
            <a:noFill/>
          </a:ln>
        </p:spPr>
      </p:pic>
      <p:sp>
        <p:nvSpPr>
          <p:cNvPr id="1403" name="Google Shape;1403;p180"/>
          <p:cNvSpPr/>
          <p:nvPr/>
        </p:nvSpPr>
        <p:spPr>
          <a:xfrm>
            <a:off x="9132618" y="1607654"/>
            <a:ext cx="2551200" cy="201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solidFill>
              <a:srgbClr val="ACB8C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endParaRPr sz="10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180"/>
          <p:cNvSpPr txBox="1"/>
          <p:nvPr/>
        </p:nvSpPr>
        <p:spPr>
          <a:xfrm>
            <a:off x="9511854" y="1195243"/>
            <a:ext cx="18987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IN" sz="1600" b="1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OUTCOME BASED</a:t>
            </a:r>
            <a:endParaRPr sz="1600" b="1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5" name="Google Shape;1405;p180"/>
          <p:cNvSpPr/>
          <p:nvPr/>
        </p:nvSpPr>
        <p:spPr>
          <a:xfrm flipH="1">
            <a:off x="9563302" y="1841915"/>
            <a:ext cx="1838700" cy="439500"/>
          </a:xfrm>
          <a:prstGeom prst="rect">
            <a:avLst/>
          </a:prstGeom>
          <a:solidFill>
            <a:srgbClr val="72BE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IN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Maximizes Sales</a:t>
            </a:r>
            <a:endParaRPr sz="1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6" name="Google Shape;1406;p180"/>
          <p:cNvSpPr/>
          <p:nvPr/>
        </p:nvSpPr>
        <p:spPr>
          <a:xfrm flipH="1">
            <a:off x="9563302" y="2437423"/>
            <a:ext cx="1838700" cy="439500"/>
          </a:xfrm>
          <a:prstGeom prst="rect">
            <a:avLst/>
          </a:prstGeom>
          <a:solidFill>
            <a:srgbClr val="72BE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IN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Optimizes CAPEX</a:t>
            </a:r>
            <a:endParaRPr sz="1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7" name="Google Shape;1407;p180"/>
          <p:cNvSpPr/>
          <p:nvPr/>
        </p:nvSpPr>
        <p:spPr>
          <a:xfrm flipH="1">
            <a:off x="9563301" y="3040836"/>
            <a:ext cx="1838700" cy="439500"/>
          </a:xfrm>
          <a:prstGeom prst="rect">
            <a:avLst/>
          </a:prstGeom>
          <a:solidFill>
            <a:srgbClr val="72BE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IN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Enhances Customer Experience </a:t>
            </a:r>
            <a:endParaRPr sz="1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08" name="Google Shape;1408;p180" descr="Image result for nokia logo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342756" y="1756735"/>
            <a:ext cx="981969" cy="411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9" name="Google Shape;1409;p180" descr="Image result for ericsson logo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499650" y="1711217"/>
            <a:ext cx="885565" cy="531339"/>
          </a:xfrm>
          <a:prstGeom prst="rect">
            <a:avLst/>
          </a:prstGeom>
          <a:noFill/>
          <a:ln>
            <a:noFill/>
          </a:ln>
        </p:spPr>
      </p:pic>
      <p:sp>
        <p:nvSpPr>
          <p:cNvPr id="1410" name="Google Shape;1410;p180" descr="Image result for cambium microwave logo"/>
          <p:cNvSpPr/>
          <p:nvPr/>
        </p:nvSpPr>
        <p:spPr>
          <a:xfrm>
            <a:off x="5943600" y="263055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1" name="Google Shape;1411;p180" descr="Image result for cambium microwave logo"/>
          <p:cNvPicPr preferRelativeResize="0"/>
          <p:nvPr/>
        </p:nvPicPr>
        <p:blipFill rotWithShape="1">
          <a:blip r:embed="rId12">
            <a:alphaModFix/>
          </a:blip>
          <a:srcRect t="35365" b="34822"/>
          <a:stretch/>
        </p:blipFill>
        <p:spPr>
          <a:xfrm>
            <a:off x="6267088" y="2421586"/>
            <a:ext cx="1997368" cy="311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2" name="Google Shape;1412;p180" descr="Image result for cisco logo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376169" y="2978086"/>
            <a:ext cx="1123481" cy="31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3" name="Google Shape;1413;p180" descr="Image result for coriant logo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638795" y="2996334"/>
            <a:ext cx="1043078" cy="308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4" name="Google Shape;1414;p180" descr="Image result for tmforum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855576" y="3059785"/>
            <a:ext cx="1013992" cy="275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5" name="Google Shape;1415;p180" descr="A close up of a sign  Description generated with high confidence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800197" y="208966"/>
            <a:ext cx="1199946" cy="719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6" name="Google Shape;1416;p180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063919" y="5861427"/>
            <a:ext cx="885575" cy="594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7" name="Google Shape;1417;p180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957049" y="5085289"/>
            <a:ext cx="777450" cy="429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8" name="Google Shape;1418;p180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001306" y="5937416"/>
            <a:ext cx="613650" cy="442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9" name="Google Shape;1419;p180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165200" y="5090241"/>
            <a:ext cx="1381976" cy="41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0" name="Google Shape;1420;p180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119037" y="5090248"/>
            <a:ext cx="613650" cy="41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1" name="Google Shape;1421;p180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0500944" y="5037766"/>
            <a:ext cx="1540681" cy="524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2" name="Google Shape;1422;p180"/>
          <p:cNvGrpSpPr/>
          <p:nvPr/>
        </p:nvGrpSpPr>
        <p:grpSpPr>
          <a:xfrm>
            <a:off x="1973579" y="5861422"/>
            <a:ext cx="731717" cy="594676"/>
            <a:chOff x="5328288" y="5582984"/>
            <a:chExt cx="1043075" cy="779903"/>
          </a:xfrm>
        </p:grpSpPr>
        <p:pic>
          <p:nvPicPr>
            <p:cNvPr id="1423" name="Google Shape;1423;p180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5335475" y="6029512"/>
              <a:ext cx="1028700" cy="333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4" name="Google Shape;1424;p180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5328288" y="5582984"/>
              <a:ext cx="1043075" cy="31203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25" name="Google Shape;1425;p180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9006852" y="5964392"/>
            <a:ext cx="777450" cy="388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6" name="Google Shape;1426;p180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10142925" y="5967004"/>
            <a:ext cx="1898700" cy="38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7" name="Google Shape;1427;p180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2958862" y="5074010"/>
            <a:ext cx="981975" cy="452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8" name="Google Shape;1428;p180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281024" y="4329977"/>
            <a:ext cx="4418731" cy="27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9" name="Google Shape;1429;p180"/>
          <p:cNvSpPr txBox="1"/>
          <p:nvPr/>
        </p:nvSpPr>
        <p:spPr>
          <a:xfrm>
            <a:off x="180000" y="180000"/>
            <a:ext cx="102036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4400"/>
              <a:buFont typeface="Arial"/>
              <a:buNone/>
            </a:pPr>
            <a:r>
              <a:rPr lang="en-IN" sz="4400" b="1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NetworkAccess Attributes</a:t>
            </a:r>
            <a:endParaRPr sz="4400" b="1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0" name="Google Shape;1430;p180"/>
          <p:cNvSpPr txBox="1"/>
          <p:nvPr/>
        </p:nvSpPr>
        <p:spPr>
          <a:xfrm>
            <a:off x="11296611" y="648000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1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14</a:t>
            </a:fld>
            <a:endParaRPr sz="11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1" name="Google Shape;1431;p180"/>
          <p:cNvSpPr txBox="1"/>
          <p:nvPr/>
        </p:nvSpPr>
        <p:spPr>
          <a:xfrm>
            <a:off x="4511250" y="6605400"/>
            <a:ext cx="316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201</a:t>
            </a:r>
            <a:r>
              <a:rPr lang="en-IN" sz="11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 | Lepton Software</a:t>
            </a:r>
            <a:endParaRPr sz="1100" i="0" u="none" strike="noStrike" cap="none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32" name="Google Shape;1432;p180"/>
          <p:cNvGrpSpPr/>
          <p:nvPr/>
        </p:nvGrpSpPr>
        <p:grpSpPr>
          <a:xfrm>
            <a:off x="5059461" y="4167512"/>
            <a:ext cx="3188194" cy="600756"/>
            <a:chOff x="1040100" y="1274700"/>
            <a:chExt cx="3337025" cy="628800"/>
          </a:xfrm>
        </p:grpSpPr>
        <p:pic>
          <p:nvPicPr>
            <p:cNvPr id="1433" name="Google Shape;1433;p180"/>
            <p:cNvPicPr preferRelativeResize="0"/>
            <p:nvPr/>
          </p:nvPicPr>
          <p:blipFill rotWithShape="1">
            <a:blip r:embed="rId29">
              <a:alphaModFix/>
            </a:blip>
            <a:srcRect l="65278" r="32473"/>
            <a:stretch/>
          </p:blipFill>
          <p:spPr>
            <a:xfrm>
              <a:off x="3197856" y="1274700"/>
              <a:ext cx="75525" cy="62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4" name="Google Shape;1434;p180"/>
            <p:cNvPicPr preferRelativeResize="0"/>
            <p:nvPr/>
          </p:nvPicPr>
          <p:blipFill rotWithShape="1">
            <a:blip r:embed="rId30">
              <a:alphaModFix/>
            </a:blip>
            <a:srcRect l="2088" t="5630" r="2564" b="10201"/>
            <a:stretch/>
          </p:blipFill>
          <p:spPr>
            <a:xfrm>
              <a:off x="1040100" y="1302825"/>
              <a:ext cx="2030797" cy="524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5" name="Google Shape;1435;p180"/>
            <p:cNvPicPr preferRelativeResize="0"/>
            <p:nvPr/>
          </p:nvPicPr>
          <p:blipFill>
            <a:blip r:embed="rId31">
              <a:alphaModFix/>
            </a:blip>
            <a:stretch>
              <a:fillRect/>
            </a:stretch>
          </p:blipFill>
          <p:spPr>
            <a:xfrm>
              <a:off x="3482100" y="1291289"/>
              <a:ext cx="895025" cy="54776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36" name="Google Shape;1436;p180" descr="D:\Sandeep\Saumya Saraf\20_Lepton Corporate Presentation Editing\ref\Picture1.pngPicture1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8607362" y="4114624"/>
            <a:ext cx="719225" cy="706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7" name="Google Shape;1437;p180" descr="D:\Sandeep\Saumya Saraf\20_Lepton Corporate Presentation Editing\ref\Picture2.pngPicture2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9686294" y="4153342"/>
            <a:ext cx="613650" cy="62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8" name="Google Shape;1438;p180" descr="D:\Sandeep\Saumya Saraf\20_Lepton Corporate Presentation Editing\ref\logo\Picture6.pngPicture6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10659650" y="4359000"/>
            <a:ext cx="1381975" cy="217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9" name="Google Shape;1439;p180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281024" y="4996078"/>
            <a:ext cx="613650" cy="60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0" name="Google Shape;1440;p180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5771539" y="4985579"/>
            <a:ext cx="1388891" cy="62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1" name="Google Shape;1441;p180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7384793" y="5058159"/>
            <a:ext cx="885575" cy="483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2" name="Google Shape;1442;p180"/>
          <p:cNvPicPr preferRelativeResize="0"/>
          <p:nvPr/>
        </p:nvPicPr>
        <p:blipFill rotWithShape="1">
          <a:blip r:embed="rId38">
            <a:alphaModFix/>
          </a:blip>
          <a:srcRect l="6002" t="25933" r="5984" b="35045"/>
          <a:stretch/>
        </p:blipFill>
        <p:spPr>
          <a:xfrm>
            <a:off x="8494731" y="4978868"/>
            <a:ext cx="1781851" cy="642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3" name="Google Shape;1443;p180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281024" y="5798760"/>
            <a:ext cx="361659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180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4308116" y="5851935"/>
            <a:ext cx="613650" cy="61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5" name="Google Shape;1445;p180"/>
          <p:cNvPicPr preferRelativeResize="0"/>
          <p:nvPr/>
        </p:nvPicPr>
        <p:blipFill rotWithShape="1">
          <a:blip r:embed="rId41">
            <a:alphaModFix/>
          </a:blip>
          <a:srcRect l="5080" t="11193" r="4845" b="11556"/>
          <a:stretch/>
        </p:blipFill>
        <p:spPr>
          <a:xfrm>
            <a:off x="5280389" y="5898815"/>
            <a:ext cx="1270606" cy="519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6" name="Google Shape;1446;p180"/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6909619" y="5769810"/>
            <a:ext cx="1738610" cy="77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1" name="Google Shape;1451;p181"/>
          <p:cNvGrpSpPr/>
          <p:nvPr/>
        </p:nvGrpSpPr>
        <p:grpSpPr>
          <a:xfrm>
            <a:off x="4603495" y="957005"/>
            <a:ext cx="2985000" cy="2985000"/>
            <a:chOff x="4603495" y="957005"/>
            <a:chExt cx="2985000" cy="2985000"/>
          </a:xfrm>
        </p:grpSpPr>
        <p:sp>
          <p:nvSpPr>
            <p:cNvPr id="1452" name="Google Shape;1452;p181"/>
            <p:cNvSpPr/>
            <p:nvPr/>
          </p:nvSpPr>
          <p:spPr>
            <a:xfrm>
              <a:off x="4603495" y="957005"/>
              <a:ext cx="2985000" cy="2985000"/>
            </a:xfrm>
            <a:prstGeom prst="ellipse">
              <a:avLst/>
            </a:prstGeom>
            <a:solidFill>
              <a:srgbClr val="FFFFFF"/>
            </a:solidFill>
            <a:ln w="12700" cap="flat" cmpd="sng">
              <a:solidFill>
                <a:srgbClr val="034A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lang="en-IN"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 strategic tool for location planning</a:t>
              </a: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53" name="Google Shape;1453;p181" descr="A close up of a sign&#10;&#10;Description generated with high confidenc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104319" y="1852729"/>
              <a:ext cx="1983351" cy="11935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54" name="Google Shape;1454;p181"/>
          <p:cNvSpPr/>
          <p:nvPr/>
        </p:nvSpPr>
        <p:spPr>
          <a:xfrm>
            <a:off x="625" y="4627425"/>
            <a:ext cx="12192000" cy="1506600"/>
          </a:xfrm>
          <a:prstGeom prst="rect">
            <a:avLst/>
          </a:prstGeom>
          <a:solidFill>
            <a:schemeClr val="dk1">
              <a:alpha val="7647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5" name="Google Shape;1455;p181"/>
          <p:cNvSpPr txBox="1">
            <a:spLocks noGrp="1"/>
          </p:cNvSpPr>
          <p:nvPr>
            <p:ph type="ctrTitle" idx="4294967295"/>
          </p:nvPr>
        </p:nvSpPr>
        <p:spPr>
          <a:xfrm>
            <a:off x="582600" y="4500050"/>
            <a:ext cx="110268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IN" sz="6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rfMAP</a:t>
            </a:r>
            <a:r>
              <a:rPr lang="en-IN" sz="6600" b="1" baseline="30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©</a:t>
            </a:r>
            <a:endParaRPr sz="6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6" name="Google Shape;1456;p181"/>
          <p:cNvSpPr txBox="1">
            <a:spLocks noGrp="1"/>
          </p:cNvSpPr>
          <p:nvPr>
            <p:ph type="subTitle" idx="4294967295"/>
          </p:nvPr>
        </p:nvSpPr>
        <p:spPr>
          <a:xfrm>
            <a:off x="633" y="5660315"/>
            <a:ext cx="121914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21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High Precision 2D/3D GeoData for the Planet</a:t>
            </a:r>
            <a:endParaRPr sz="2100" b="1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1" name="Google Shape;1461;p182" descr="A picture containing bedclothes, clothing&#10;&#10;Description generated with very high confidence"/>
          <p:cNvPicPr preferRelativeResize="0"/>
          <p:nvPr/>
        </p:nvPicPr>
        <p:blipFill rotWithShape="1">
          <a:blip r:embed="rId3">
            <a:alphaModFix amt="50000"/>
          </a:blip>
          <a:srcRect r="14221"/>
          <a:stretch/>
        </p:blipFill>
        <p:spPr>
          <a:xfrm>
            <a:off x="20" y="1"/>
            <a:ext cx="12191980" cy="6857998"/>
          </a:xfrm>
          <a:prstGeom prst="rect">
            <a:avLst/>
          </a:prstGeom>
          <a:solidFill>
            <a:srgbClr val="ECECEC"/>
          </a:solidFill>
          <a:ln>
            <a:noFill/>
          </a:ln>
        </p:spPr>
      </p:pic>
      <p:sp>
        <p:nvSpPr>
          <p:cNvPr id="1462" name="Google Shape;1462;p182"/>
          <p:cNvSpPr/>
          <p:nvPr/>
        </p:nvSpPr>
        <p:spPr>
          <a:xfrm>
            <a:off x="665925" y="4459575"/>
            <a:ext cx="2478300" cy="1477500"/>
          </a:xfrm>
          <a:prstGeom prst="rect">
            <a:avLst/>
          </a:prstGeom>
          <a:solidFill>
            <a:srgbClr val="72BEDD"/>
          </a:solidFill>
          <a:ln w="28575" cap="flat" cmpd="sng">
            <a:solidFill>
              <a:srgbClr val="5C99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I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Goal: To help telecom companies check feasibility and planning for network expansion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3" name="Google Shape;1463;p182"/>
          <p:cNvSpPr/>
          <p:nvPr/>
        </p:nvSpPr>
        <p:spPr>
          <a:xfrm>
            <a:off x="4856850" y="4459475"/>
            <a:ext cx="2478300" cy="1477500"/>
          </a:xfrm>
          <a:prstGeom prst="rect">
            <a:avLst/>
          </a:prstGeom>
          <a:solidFill>
            <a:srgbClr val="72BEDD"/>
          </a:solidFill>
          <a:ln w="28575" cap="flat" cmpd="sng">
            <a:solidFill>
              <a:srgbClr val="5C99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I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Impact: Faster and more accurate RF planning and significant cost reduction 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4" name="Google Shape;1464;p182"/>
          <p:cNvSpPr/>
          <p:nvPr/>
        </p:nvSpPr>
        <p:spPr>
          <a:xfrm>
            <a:off x="9047900" y="4459475"/>
            <a:ext cx="2478300" cy="1477500"/>
          </a:xfrm>
          <a:prstGeom prst="rect">
            <a:avLst/>
          </a:prstGeom>
          <a:solidFill>
            <a:srgbClr val="72BEDD"/>
          </a:solidFill>
          <a:ln w="28575" cap="flat" cmpd="sng">
            <a:solidFill>
              <a:srgbClr val="5C99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Solution: High-quality geographic data for wireless RF network &amp; wired telecom networks 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5" name="Google Shape;1465;p182"/>
          <p:cNvSpPr/>
          <p:nvPr/>
        </p:nvSpPr>
        <p:spPr>
          <a:xfrm>
            <a:off x="665932" y="1802296"/>
            <a:ext cx="2478300" cy="2438400"/>
          </a:xfrm>
          <a:prstGeom prst="ellipse">
            <a:avLst/>
          </a:prstGeom>
          <a:solidFill>
            <a:srgbClr val="034A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6" name="Google Shape;1466;p182"/>
          <p:cNvSpPr/>
          <p:nvPr/>
        </p:nvSpPr>
        <p:spPr>
          <a:xfrm>
            <a:off x="4750905" y="1861930"/>
            <a:ext cx="2478300" cy="2438400"/>
          </a:xfrm>
          <a:prstGeom prst="ellipse">
            <a:avLst/>
          </a:prstGeom>
          <a:solidFill>
            <a:srgbClr val="034A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7" name="Google Shape;1467;p182"/>
          <p:cNvSpPr/>
          <p:nvPr/>
        </p:nvSpPr>
        <p:spPr>
          <a:xfrm>
            <a:off x="9047912" y="1802296"/>
            <a:ext cx="2478300" cy="2438400"/>
          </a:xfrm>
          <a:prstGeom prst="ellipse">
            <a:avLst/>
          </a:prstGeom>
          <a:solidFill>
            <a:srgbClr val="034A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8" name="Google Shape;1468;p182" descr="Bullsey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8967" y="2375453"/>
            <a:ext cx="1292086" cy="1292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9" name="Google Shape;1469;p182" descr="Upward tre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9957" y="2362203"/>
            <a:ext cx="1292085" cy="1292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0" name="Google Shape;1470;p182" descr="Lightbulb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40949" y="2302571"/>
            <a:ext cx="1292084" cy="1292084"/>
          </a:xfrm>
          <a:prstGeom prst="rect">
            <a:avLst/>
          </a:prstGeom>
          <a:noFill/>
          <a:ln>
            <a:noFill/>
          </a:ln>
        </p:spPr>
      </p:pic>
      <p:sp>
        <p:nvSpPr>
          <p:cNvPr id="1471" name="Google Shape;1471;p182"/>
          <p:cNvSpPr txBox="1"/>
          <p:nvPr/>
        </p:nvSpPr>
        <p:spPr>
          <a:xfrm>
            <a:off x="180000" y="180000"/>
            <a:ext cx="9411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4400"/>
              <a:buFont typeface="Arial"/>
              <a:buNone/>
            </a:pPr>
            <a:r>
              <a:rPr lang="en-IN" sz="44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rfMAP</a:t>
            </a:r>
            <a:endParaRPr sz="4400" b="1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72" name="Google Shape;1472;p182" descr="A close up of a sign  Description generated with high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00197" y="208966"/>
            <a:ext cx="1199946" cy="719968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182"/>
          <p:cNvSpPr txBox="1">
            <a:spLocks noGrp="1"/>
          </p:cNvSpPr>
          <p:nvPr>
            <p:ph type="sldNum" idx="12"/>
          </p:nvPr>
        </p:nvSpPr>
        <p:spPr>
          <a:xfrm>
            <a:off x="11296611" y="648000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10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16</a:t>
            </a:fld>
            <a:endParaRPr sz="1100" i="0" u="none" strike="noStrike" cap="non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4" name="Google Shape;1474;p182"/>
          <p:cNvSpPr txBox="1"/>
          <p:nvPr/>
        </p:nvSpPr>
        <p:spPr>
          <a:xfrm>
            <a:off x="4511250" y="6605400"/>
            <a:ext cx="316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10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Copyright 201</a:t>
            </a:r>
            <a:r>
              <a:rPr lang="en-IN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r>
              <a:rPr lang="en-IN" sz="110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| Lepton Software</a:t>
            </a:r>
            <a:endParaRPr sz="1100" i="0" u="none" strike="noStrike" cap="non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183"/>
          <p:cNvSpPr txBox="1"/>
          <p:nvPr/>
        </p:nvSpPr>
        <p:spPr>
          <a:xfrm>
            <a:off x="180000" y="180000"/>
            <a:ext cx="103368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4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Components of rf</a:t>
            </a:r>
            <a:r>
              <a:rPr lang="en-IN" sz="4400" b="1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MAP</a:t>
            </a:r>
            <a:r>
              <a:rPr lang="en-IN" sz="4400" b="1" baseline="30000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rPr>
              <a:t>©</a:t>
            </a:r>
            <a:endParaRPr sz="44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44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80" name="Google Shape;1480;p183"/>
          <p:cNvGrpSpPr/>
          <p:nvPr/>
        </p:nvGrpSpPr>
        <p:grpSpPr>
          <a:xfrm>
            <a:off x="655776" y="1524000"/>
            <a:ext cx="10880560" cy="4907700"/>
            <a:chOff x="0" y="0"/>
            <a:chExt cx="10880560" cy="4907700"/>
          </a:xfrm>
        </p:grpSpPr>
        <p:sp>
          <p:nvSpPr>
            <p:cNvPr id="1481" name="Google Shape;1481;p183"/>
            <p:cNvSpPr/>
            <p:nvPr/>
          </p:nvSpPr>
          <p:spPr>
            <a:xfrm>
              <a:off x="0" y="0"/>
              <a:ext cx="2125200" cy="4907700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83"/>
            <p:cNvSpPr txBox="1"/>
            <p:nvPr/>
          </p:nvSpPr>
          <p:spPr>
            <a:xfrm>
              <a:off x="0" y="1963132"/>
              <a:ext cx="2125200" cy="196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25" tIns="78225" rIns="78225" bIns="78225" anchor="ctr" anchorCtr="0">
              <a:noAutofit/>
            </a:bodyPr>
            <a:lstStyle/>
            <a:p>
              <a:pPr marL="0" marR="0" lvl="0" indent="0" algn="ctr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183"/>
            <p:cNvSpPr/>
            <p:nvPr/>
          </p:nvSpPr>
          <p:spPr>
            <a:xfrm>
              <a:off x="248658" y="111182"/>
              <a:ext cx="1634400" cy="16344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l="-70998" r="-70986"/>
              </a:stretch>
            </a:blip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83"/>
            <p:cNvSpPr/>
            <p:nvPr/>
          </p:nvSpPr>
          <p:spPr>
            <a:xfrm>
              <a:off x="2189817" y="0"/>
              <a:ext cx="2125200" cy="4907700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83"/>
            <p:cNvSpPr txBox="1"/>
            <p:nvPr/>
          </p:nvSpPr>
          <p:spPr>
            <a:xfrm>
              <a:off x="2189817" y="1963132"/>
              <a:ext cx="2125200" cy="196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183"/>
            <p:cNvSpPr/>
            <p:nvPr/>
          </p:nvSpPr>
          <p:spPr>
            <a:xfrm>
              <a:off x="2412787" y="107129"/>
              <a:ext cx="1634400" cy="1634400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l="-65998" r="-65998"/>
              </a:stretch>
            </a:blip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83"/>
            <p:cNvSpPr/>
            <p:nvPr/>
          </p:nvSpPr>
          <p:spPr>
            <a:xfrm>
              <a:off x="4381845" y="0"/>
              <a:ext cx="2125200" cy="4907700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83"/>
            <p:cNvSpPr txBox="1"/>
            <p:nvPr/>
          </p:nvSpPr>
          <p:spPr>
            <a:xfrm>
              <a:off x="4381845" y="1963132"/>
              <a:ext cx="2125200" cy="196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183"/>
            <p:cNvSpPr/>
            <p:nvPr/>
          </p:nvSpPr>
          <p:spPr>
            <a:xfrm>
              <a:off x="4624410" y="107129"/>
              <a:ext cx="1634400" cy="1634400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l="-55999" r="-55999"/>
              </a:stretch>
            </a:blip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83"/>
            <p:cNvSpPr/>
            <p:nvPr/>
          </p:nvSpPr>
          <p:spPr>
            <a:xfrm>
              <a:off x="6566520" y="0"/>
              <a:ext cx="2125200" cy="4907700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83"/>
            <p:cNvSpPr txBox="1"/>
            <p:nvPr/>
          </p:nvSpPr>
          <p:spPr>
            <a:xfrm>
              <a:off x="6566520" y="1963132"/>
              <a:ext cx="2125200" cy="196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62275" tIns="462275" rIns="462275" bIns="462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500"/>
                <a:buFont typeface="Calibri"/>
                <a:buNone/>
              </a:pPr>
              <a:endParaRPr sz="6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183"/>
            <p:cNvSpPr/>
            <p:nvPr/>
          </p:nvSpPr>
          <p:spPr>
            <a:xfrm>
              <a:off x="6805340" y="122328"/>
              <a:ext cx="1634400" cy="1634400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t="-999" b="-999"/>
              </a:stretch>
            </a:blip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83"/>
            <p:cNvSpPr/>
            <p:nvPr/>
          </p:nvSpPr>
          <p:spPr>
            <a:xfrm>
              <a:off x="8755360" y="0"/>
              <a:ext cx="2125200" cy="4907700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83"/>
            <p:cNvSpPr txBox="1"/>
            <p:nvPr/>
          </p:nvSpPr>
          <p:spPr>
            <a:xfrm>
              <a:off x="8755360" y="1963132"/>
              <a:ext cx="2125200" cy="196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62275" tIns="462275" rIns="462275" bIns="462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500"/>
                <a:buFont typeface="Calibri"/>
                <a:buNone/>
              </a:pPr>
              <a:endParaRPr sz="6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183"/>
            <p:cNvSpPr/>
            <p:nvPr/>
          </p:nvSpPr>
          <p:spPr>
            <a:xfrm>
              <a:off x="8999475" y="107129"/>
              <a:ext cx="1634400" cy="1634400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 l="-59996" r="-59987"/>
              </a:stretch>
            </a:blip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83"/>
            <p:cNvSpPr/>
            <p:nvPr/>
          </p:nvSpPr>
          <p:spPr>
            <a:xfrm flipH="1">
              <a:off x="5588833" y="0"/>
              <a:ext cx="61800" cy="736200"/>
            </a:xfrm>
            <a:prstGeom prst="leftRightArrow">
              <a:avLst>
                <a:gd name="adj1" fmla="val 50000"/>
                <a:gd name="adj2" fmla="val 5000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183"/>
          <p:cNvSpPr txBox="1"/>
          <p:nvPr/>
        </p:nvSpPr>
        <p:spPr>
          <a:xfrm>
            <a:off x="9328592" y="3556607"/>
            <a:ext cx="233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3D Map Dataset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8" name="Google Shape;1498;p183"/>
          <p:cNvSpPr txBox="1"/>
          <p:nvPr/>
        </p:nvSpPr>
        <p:spPr>
          <a:xfrm>
            <a:off x="4932083" y="3556607"/>
            <a:ext cx="237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Road Vectors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9" name="Google Shape;1499;p183"/>
          <p:cNvSpPr txBox="1"/>
          <p:nvPr/>
        </p:nvSpPr>
        <p:spPr>
          <a:xfrm>
            <a:off x="2659855" y="3556607"/>
            <a:ext cx="248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Clutter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0" name="Google Shape;1500;p183"/>
          <p:cNvSpPr txBox="1"/>
          <p:nvPr/>
        </p:nvSpPr>
        <p:spPr>
          <a:xfrm>
            <a:off x="621575" y="3556607"/>
            <a:ext cx="219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DTM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1" name="Google Shape;1501;p183"/>
          <p:cNvSpPr txBox="1"/>
          <p:nvPr/>
        </p:nvSpPr>
        <p:spPr>
          <a:xfrm>
            <a:off x="5131974" y="4084175"/>
            <a:ext cx="1928100" cy="20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Street level road &amp; rail network created &amp; updated from latest high resolution satellite imagery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2" name="Google Shape;1502;p183"/>
          <p:cNvSpPr txBox="1"/>
          <p:nvPr/>
        </p:nvSpPr>
        <p:spPr>
          <a:xfrm>
            <a:off x="9494647" y="4084175"/>
            <a:ext cx="2007000" cy="15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High resolution stereo imagery generated 3D Map dataset with 1m accuracy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3" name="Google Shape;1503;p183"/>
          <p:cNvSpPr txBox="1"/>
          <p:nvPr/>
        </p:nvSpPr>
        <p:spPr>
          <a:xfrm>
            <a:off x="7259918" y="3556607"/>
            <a:ext cx="205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Population Map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4" name="Google Shape;1504;p183"/>
          <p:cNvSpPr txBox="1"/>
          <p:nvPr/>
        </p:nvSpPr>
        <p:spPr>
          <a:xfrm>
            <a:off x="7249015" y="4084175"/>
            <a:ext cx="20136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Highly accurate projected population dataset sourced from local Census Agency	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5" name="Google Shape;1505;p183"/>
          <p:cNvSpPr/>
          <p:nvPr/>
        </p:nvSpPr>
        <p:spPr>
          <a:xfrm>
            <a:off x="2885778" y="4084175"/>
            <a:ext cx="20577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High resolution satellite imagery updated clutter data classified into 12-25 classes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6" name="Google Shape;1506;p183"/>
          <p:cNvSpPr txBox="1">
            <a:spLocks noGrp="1"/>
          </p:cNvSpPr>
          <p:nvPr>
            <p:ph type="sldNum" idx="12"/>
          </p:nvPr>
        </p:nvSpPr>
        <p:spPr>
          <a:xfrm>
            <a:off x="11296611" y="648000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17</a:t>
            </a:fld>
            <a:endParaRPr sz="1100" i="0" u="none" strike="noStrike" cap="none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07" name="Google Shape;1507;p183" descr="A close up of a sign  Description generated with high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800197" y="208966"/>
            <a:ext cx="1199946" cy="719968"/>
          </a:xfrm>
          <a:prstGeom prst="rect">
            <a:avLst/>
          </a:prstGeom>
          <a:noFill/>
          <a:ln>
            <a:noFill/>
          </a:ln>
        </p:spPr>
      </p:pic>
      <p:sp>
        <p:nvSpPr>
          <p:cNvPr id="1508" name="Google Shape;1508;p183"/>
          <p:cNvSpPr/>
          <p:nvPr/>
        </p:nvSpPr>
        <p:spPr>
          <a:xfrm>
            <a:off x="692078" y="4084175"/>
            <a:ext cx="20577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Stereo imagery and topographic maps generated terrain database</a:t>
            </a: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9" name="Google Shape;1509;p183"/>
          <p:cNvSpPr txBox="1"/>
          <p:nvPr/>
        </p:nvSpPr>
        <p:spPr>
          <a:xfrm>
            <a:off x="4511250" y="6605400"/>
            <a:ext cx="316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201</a:t>
            </a:r>
            <a:r>
              <a:rPr lang="en-IN" sz="11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 | Lepton Software</a:t>
            </a:r>
            <a:endParaRPr sz="1100" i="0" u="none" strike="noStrike" cap="none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184"/>
          <p:cNvSpPr/>
          <p:nvPr/>
        </p:nvSpPr>
        <p:spPr>
          <a:xfrm>
            <a:off x="489600" y="4949450"/>
            <a:ext cx="4683600" cy="1339200"/>
          </a:xfrm>
          <a:prstGeom prst="roundRect">
            <a:avLst>
              <a:gd name="adj" fmla="val 4461"/>
            </a:avLst>
          </a:prstGeom>
          <a:solidFill>
            <a:srgbClr val="034A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Recognized industry leader, and preferred vendor for leading equipment vendors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5" name="Google Shape;1515;p184"/>
          <p:cNvSpPr/>
          <p:nvPr/>
        </p:nvSpPr>
        <p:spPr>
          <a:xfrm>
            <a:off x="5509375" y="1828800"/>
            <a:ext cx="6213900" cy="4460400"/>
          </a:xfrm>
          <a:prstGeom prst="roundRect">
            <a:avLst>
              <a:gd name="adj" fmla="val 1774"/>
            </a:avLst>
          </a:prstGeom>
          <a:noFill/>
          <a:ln w="12700" cap="flat" cmpd="sng">
            <a:solidFill>
              <a:srgbClr val="7570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Roboto"/>
              <a:buChar char="●"/>
            </a:pPr>
            <a:r>
              <a:rPr lang="en-IN" sz="17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Only company providing integrated network planning &amp; optimization services from geodata to network rollout.</a:t>
            </a:r>
            <a:endParaRPr sz="17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Roboto"/>
              <a:buChar char="●"/>
            </a:pPr>
            <a:r>
              <a:rPr lang="en-IN" sz="17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Deep understanding of different geodata requirements for different wireless applications - 2G, 3G, LTE, WiMax &amp; CDMA.</a:t>
            </a:r>
            <a:endParaRPr sz="17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Roboto"/>
              <a:buChar char="●"/>
            </a:pPr>
            <a:r>
              <a:rPr lang="en-IN" sz="17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Large field force to create more accurate geodata.</a:t>
            </a:r>
            <a:endParaRPr sz="17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Roboto"/>
              <a:buChar char="●"/>
            </a:pPr>
            <a:r>
              <a:rPr lang="en-IN" sz="17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Strong in-house R&amp;D capabilities.</a:t>
            </a:r>
            <a:endParaRPr sz="17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Roboto"/>
              <a:buChar char="●"/>
            </a:pPr>
            <a:r>
              <a:rPr lang="en-IN" sz="17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On global vendor list of major equipment suppliers.</a:t>
            </a:r>
            <a:endParaRPr sz="17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6" name="Google Shape;1516;p184"/>
          <p:cNvSpPr/>
          <p:nvPr/>
        </p:nvSpPr>
        <p:spPr>
          <a:xfrm>
            <a:off x="181145" y="903525"/>
            <a:ext cx="9175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Maps for Network Planning &amp; Optimization</a:t>
            </a:r>
            <a:endParaRPr sz="30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7" name="Google Shape;1517;p184"/>
          <p:cNvSpPr txBox="1"/>
          <p:nvPr/>
        </p:nvSpPr>
        <p:spPr>
          <a:xfrm>
            <a:off x="180000" y="180000"/>
            <a:ext cx="9411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4400"/>
              <a:buFont typeface="Arial"/>
              <a:buNone/>
            </a:pPr>
            <a:r>
              <a:rPr lang="en-IN" sz="44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rfMAP</a:t>
            </a:r>
            <a:endParaRPr sz="4400" b="1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18" name="Google Shape;1518;p184" descr="A close up of a sign  Description generated with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0197" y="208966"/>
            <a:ext cx="1199946" cy="719968"/>
          </a:xfrm>
          <a:prstGeom prst="rect">
            <a:avLst/>
          </a:prstGeom>
          <a:noFill/>
          <a:ln>
            <a:noFill/>
          </a:ln>
        </p:spPr>
      </p:pic>
      <p:sp>
        <p:nvSpPr>
          <p:cNvPr id="1519" name="Google Shape;1519;p184"/>
          <p:cNvSpPr/>
          <p:nvPr/>
        </p:nvSpPr>
        <p:spPr>
          <a:xfrm>
            <a:off x="489600" y="1828800"/>
            <a:ext cx="2232000" cy="1339200"/>
          </a:xfrm>
          <a:prstGeom prst="roundRect">
            <a:avLst>
              <a:gd name="adj" fmla="val 4461"/>
            </a:avLst>
          </a:prstGeom>
          <a:solidFill>
            <a:srgbClr val="034A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Global Coverage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0" name="Google Shape;1520;p184"/>
          <p:cNvSpPr/>
          <p:nvPr/>
        </p:nvSpPr>
        <p:spPr>
          <a:xfrm>
            <a:off x="2941200" y="1828800"/>
            <a:ext cx="2232000" cy="1339200"/>
          </a:xfrm>
          <a:prstGeom prst="roundRect">
            <a:avLst>
              <a:gd name="adj" fmla="val 4461"/>
            </a:avLst>
          </a:prstGeom>
          <a:solidFill>
            <a:srgbClr val="034A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Maps available from 1m to 100m resolution including 3D maps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1" name="Google Shape;1521;p184"/>
          <p:cNvSpPr/>
          <p:nvPr/>
        </p:nvSpPr>
        <p:spPr>
          <a:xfrm>
            <a:off x="489600" y="3389125"/>
            <a:ext cx="2232000" cy="1339200"/>
          </a:xfrm>
          <a:prstGeom prst="roundRect">
            <a:avLst>
              <a:gd name="adj" fmla="val 4461"/>
            </a:avLst>
          </a:prstGeom>
          <a:solidFill>
            <a:srgbClr val="72BE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Mapped more than 150+ countries and 1500+ cities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2" name="Google Shape;1522;p184"/>
          <p:cNvSpPr/>
          <p:nvPr/>
        </p:nvSpPr>
        <p:spPr>
          <a:xfrm>
            <a:off x="2941200" y="3389125"/>
            <a:ext cx="2232000" cy="1339200"/>
          </a:xfrm>
          <a:prstGeom prst="roundRect">
            <a:avLst>
              <a:gd name="adj" fmla="val 4461"/>
            </a:avLst>
          </a:prstGeom>
          <a:solidFill>
            <a:srgbClr val="72BE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Compatible with all planning tools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3" name="Google Shape;1523;p184"/>
          <p:cNvSpPr txBox="1">
            <a:spLocks noGrp="1"/>
          </p:cNvSpPr>
          <p:nvPr>
            <p:ph type="sldNum" idx="12"/>
          </p:nvPr>
        </p:nvSpPr>
        <p:spPr>
          <a:xfrm>
            <a:off x="11296611" y="648000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18</a:t>
            </a:fld>
            <a:endParaRPr sz="1100" i="0" u="none" strike="noStrike" cap="none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4" name="Google Shape;1524;p184"/>
          <p:cNvSpPr txBox="1"/>
          <p:nvPr/>
        </p:nvSpPr>
        <p:spPr>
          <a:xfrm>
            <a:off x="4511250" y="6605400"/>
            <a:ext cx="316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201</a:t>
            </a:r>
            <a:r>
              <a:rPr lang="en-IN" sz="11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 | Lepton Software</a:t>
            </a:r>
            <a:endParaRPr sz="1100" i="0" u="none" strike="noStrike" cap="none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185"/>
          <p:cNvSpPr/>
          <p:nvPr/>
        </p:nvSpPr>
        <p:spPr>
          <a:xfrm>
            <a:off x="625" y="4635375"/>
            <a:ext cx="12192000" cy="1506600"/>
          </a:xfrm>
          <a:prstGeom prst="rect">
            <a:avLst/>
          </a:prstGeom>
          <a:solidFill>
            <a:schemeClr val="dk1">
              <a:alpha val="7647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0" name="Google Shape;1530;p185"/>
          <p:cNvSpPr txBox="1">
            <a:spLocks noGrp="1"/>
          </p:cNvSpPr>
          <p:nvPr>
            <p:ph type="title"/>
          </p:nvPr>
        </p:nvSpPr>
        <p:spPr>
          <a:xfrm>
            <a:off x="1848450" y="4406775"/>
            <a:ext cx="8495100" cy="15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Arial"/>
              <a:buNone/>
            </a:pPr>
            <a:r>
              <a:rPr lang="en-IN" sz="6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SmartMarket</a:t>
            </a:r>
            <a:endParaRPr sz="660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531" name="Google Shape;1531;p185"/>
          <p:cNvGrpSpPr/>
          <p:nvPr/>
        </p:nvGrpSpPr>
        <p:grpSpPr>
          <a:xfrm>
            <a:off x="4603495" y="957005"/>
            <a:ext cx="2985000" cy="2985000"/>
            <a:chOff x="4603495" y="957005"/>
            <a:chExt cx="2985000" cy="2985000"/>
          </a:xfrm>
        </p:grpSpPr>
        <p:sp>
          <p:nvSpPr>
            <p:cNvPr id="1532" name="Google Shape;1532;p185"/>
            <p:cNvSpPr/>
            <p:nvPr/>
          </p:nvSpPr>
          <p:spPr>
            <a:xfrm>
              <a:off x="4603495" y="957005"/>
              <a:ext cx="2985000" cy="2985000"/>
            </a:xfrm>
            <a:prstGeom prst="ellipse">
              <a:avLst/>
            </a:prstGeom>
            <a:solidFill>
              <a:srgbClr val="FFFFFF"/>
            </a:solidFill>
            <a:ln w="12700" cap="flat" cmpd="sng">
              <a:solidFill>
                <a:srgbClr val="034A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lang="en-IN"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 strategic tool for location planning</a:t>
              </a: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3" name="Google Shape;1533;p185" descr="A close up of a sign&#10;&#10;Description generated with high confidenc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104319" y="1852729"/>
              <a:ext cx="1983351" cy="11935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34" name="Google Shape;1534;p185"/>
          <p:cNvSpPr txBox="1">
            <a:spLocks noGrp="1"/>
          </p:cNvSpPr>
          <p:nvPr>
            <p:ph type="subTitle" idx="4294967295"/>
          </p:nvPr>
        </p:nvSpPr>
        <p:spPr>
          <a:xfrm>
            <a:off x="633" y="5660315"/>
            <a:ext cx="121914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21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Capture the future market today</a:t>
            </a:r>
            <a:endParaRPr sz="2100" b="1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3" name="Google Shape;893;p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186"/>
          <p:cNvSpPr txBox="1">
            <a:spLocks noGrp="1"/>
          </p:cNvSpPr>
          <p:nvPr>
            <p:ph type="title"/>
          </p:nvPr>
        </p:nvSpPr>
        <p:spPr>
          <a:xfrm>
            <a:off x="457200" y="1379063"/>
            <a:ext cx="5527200" cy="42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IN" sz="400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Why organisation on high growth path use location intelligence?</a:t>
            </a:r>
            <a:endParaRPr sz="40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40" name="Google Shape;1540;p186" descr="Lepton’s SmartMarket”, our Map-centric location intelligence platform which uses powerful data from Google Maps &amp; affluence data from Vodafone-Idea and Lepton’s rich location qualifying 130+ data sets." title="Lepton's SmartMarket: Location Intelligence For Your Business Expansi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3775" y="1269650"/>
            <a:ext cx="5924200" cy="44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1" name="Google Shape;1541;p186"/>
          <p:cNvSpPr txBox="1">
            <a:spLocks noGrp="1"/>
          </p:cNvSpPr>
          <p:nvPr>
            <p:ph type="sldNum" idx="12"/>
          </p:nvPr>
        </p:nvSpPr>
        <p:spPr>
          <a:xfrm>
            <a:off x="11296611" y="648000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20</a:t>
            </a:fld>
            <a:endParaRPr sz="1100" i="0" u="none" strike="noStrike" cap="none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2" name="Google Shape;1542;p186"/>
          <p:cNvSpPr txBox="1"/>
          <p:nvPr/>
        </p:nvSpPr>
        <p:spPr>
          <a:xfrm>
            <a:off x="4511250" y="6605400"/>
            <a:ext cx="316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201</a:t>
            </a:r>
            <a:r>
              <a:rPr lang="en-IN" sz="11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 | Lepton Software</a:t>
            </a:r>
            <a:endParaRPr sz="1100" i="0" u="none" strike="noStrike" cap="none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187"/>
          <p:cNvSpPr txBox="1"/>
          <p:nvPr/>
        </p:nvSpPr>
        <p:spPr>
          <a:xfrm>
            <a:off x="498831" y="1413474"/>
            <a:ext cx="5907300" cy="51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I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area-wise potential through data points and sharpened analytics.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I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models to predict sales in predefined areas.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I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Ability to review current business with potential.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8" name="Google Shape;1548;p187" descr="A picture containing text &#10; 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8074" y="1115475"/>
            <a:ext cx="4388525" cy="347425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49" name="Google Shape;1549;p187"/>
          <p:cNvSpPr txBox="1"/>
          <p:nvPr/>
        </p:nvSpPr>
        <p:spPr>
          <a:xfrm>
            <a:off x="487680" y="273685"/>
            <a:ext cx="105156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IN" sz="4400" b="1">
                <a:solidFill>
                  <a:srgbClr val="323F4F"/>
                </a:solidFill>
              </a:rPr>
              <a:t>SmartMarket - Analysis &amp; Approach</a:t>
            </a:r>
            <a:endParaRPr sz="4400" b="1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187"/>
          <p:cNvSpPr txBox="1">
            <a:spLocks noGrp="1"/>
          </p:cNvSpPr>
          <p:nvPr>
            <p:ph type="sldNum" idx="12"/>
          </p:nvPr>
        </p:nvSpPr>
        <p:spPr>
          <a:xfrm>
            <a:off x="11296611" y="648000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21</a:t>
            </a:fld>
            <a:endParaRPr sz="1100" i="0" u="none" strike="noStrike" cap="none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51" name="Google Shape;1551;p187" descr="A close up of a sign  Description generated with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0197" y="208966"/>
            <a:ext cx="1199946" cy="719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2" name="Google Shape;1552;p187" descr="segme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5020" y="3850640"/>
            <a:ext cx="10602595" cy="3077209"/>
          </a:xfrm>
          <a:prstGeom prst="rect">
            <a:avLst/>
          </a:prstGeom>
          <a:noFill/>
          <a:ln>
            <a:noFill/>
          </a:ln>
        </p:spPr>
      </p:pic>
      <p:sp>
        <p:nvSpPr>
          <p:cNvPr id="1553" name="Google Shape;1553;p187"/>
          <p:cNvSpPr txBox="1"/>
          <p:nvPr/>
        </p:nvSpPr>
        <p:spPr>
          <a:xfrm>
            <a:off x="4511250" y="6605400"/>
            <a:ext cx="316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201</a:t>
            </a:r>
            <a:r>
              <a:rPr lang="en-IN" sz="11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 | Lepton Software</a:t>
            </a:r>
            <a:endParaRPr sz="1100" i="0" u="none" strike="noStrike" cap="none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8" name="Google Shape;1558;p188" descr="demographic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18910" y="1174750"/>
            <a:ext cx="2514600" cy="19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9" name="Google Shape;1559;p188" descr="stor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80" y="1174750"/>
            <a:ext cx="2514600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0" name="Google Shape;1560;p188"/>
          <p:cNvSpPr txBox="1"/>
          <p:nvPr/>
        </p:nvSpPr>
        <p:spPr>
          <a:xfrm>
            <a:off x="3077845" y="1174750"/>
            <a:ext cx="2628300" cy="20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Location Intelligence for Business Expansion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 an in-depth understanding of your audience demography, economic capabilities, movement pattern &amp; much more data to identify potential locations for expansion decisions.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1" name="Google Shape;1561;p188" descr="popular-plac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91510" y="3861435"/>
            <a:ext cx="2514600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2" name="Google Shape;1562;p188"/>
          <p:cNvSpPr txBox="1"/>
          <p:nvPr/>
        </p:nvSpPr>
        <p:spPr>
          <a:xfrm>
            <a:off x="449580" y="3861435"/>
            <a:ext cx="2628300" cy="13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Out Popular Places At  Different Times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 informed business decisions by analyzing footfall at any place for any time of the day.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188"/>
          <p:cNvSpPr txBox="1"/>
          <p:nvPr/>
        </p:nvSpPr>
        <p:spPr>
          <a:xfrm>
            <a:off x="9196705" y="1174750"/>
            <a:ext cx="2628300" cy="13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Leverage The Demographic Break-Up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 your store for the audience you want whether female or male; young or old; working or retired.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4" name="Google Shape;1564;p188" descr="affluence_leve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10370" y="3861435"/>
            <a:ext cx="2514600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5" name="Google Shape;1565;p188"/>
          <p:cNvSpPr txBox="1"/>
          <p:nvPr/>
        </p:nvSpPr>
        <p:spPr>
          <a:xfrm>
            <a:off x="6518910" y="3861435"/>
            <a:ext cx="2628300" cy="9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Analyse The Affluence Level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 out the spending capability of people in the designated area.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66" name="Google Shape;1566;p188"/>
          <p:cNvCxnSpPr/>
          <p:nvPr/>
        </p:nvCxnSpPr>
        <p:spPr>
          <a:xfrm>
            <a:off x="6132830" y="934085"/>
            <a:ext cx="0" cy="508620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67" name="Google Shape;1567;p188"/>
          <p:cNvCxnSpPr/>
          <p:nvPr/>
        </p:nvCxnSpPr>
        <p:spPr>
          <a:xfrm>
            <a:off x="957263" y="3531870"/>
            <a:ext cx="102774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68" name="Google Shape;1568;p188"/>
          <p:cNvSpPr txBox="1"/>
          <p:nvPr/>
        </p:nvSpPr>
        <p:spPr>
          <a:xfrm>
            <a:off x="180000" y="180150"/>
            <a:ext cx="9411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4400"/>
              <a:buFont typeface="Arial"/>
              <a:buNone/>
            </a:pPr>
            <a:r>
              <a:rPr lang="en-IN" sz="4400" b="1">
                <a:solidFill>
                  <a:srgbClr val="323F4F"/>
                </a:solidFill>
              </a:rPr>
              <a:t>SmartMarket - Key Benefits</a:t>
            </a:r>
            <a:endParaRPr sz="32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188"/>
          <p:cNvSpPr txBox="1">
            <a:spLocks noGrp="1"/>
          </p:cNvSpPr>
          <p:nvPr>
            <p:ph type="sldNum" idx="12"/>
          </p:nvPr>
        </p:nvSpPr>
        <p:spPr>
          <a:xfrm>
            <a:off x="11296611" y="648000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22</a:t>
            </a:fld>
            <a:endParaRPr sz="1100" i="0" u="none" strike="noStrike" cap="none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0" name="Google Shape;1570;p188"/>
          <p:cNvSpPr txBox="1"/>
          <p:nvPr/>
        </p:nvSpPr>
        <p:spPr>
          <a:xfrm>
            <a:off x="4511250" y="6605400"/>
            <a:ext cx="316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201</a:t>
            </a:r>
            <a:r>
              <a:rPr lang="en-IN" sz="11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 | Lepton Software</a:t>
            </a:r>
            <a:endParaRPr sz="1100" i="0" u="none" strike="noStrike" cap="none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71" name="Google Shape;1571;p188" descr="A close up of a sign  Description generated with high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00197" y="208966"/>
            <a:ext cx="1199946" cy="719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189"/>
          <p:cNvGrpSpPr/>
          <p:nvPr/>
        </p:nvGrpSpPr>
        <p:grpSpPr>
          <a:xfrm>
            <a:off x="2119975" y="1423900"/>
            <a:ext cx="7990263" cy="4343450"/>
            <a:chOff x="2119975" y="1576300"/>
            <a:chExt cx="7990263" cy="4343450"/>
          </a:xfrm>
        </p:grpSpPr>
        <p:grpSp>
          <p:nvGrpSpPr>
            <p:cNvPr id="1578" name="Google Shape;1578;p189"/>
            <p:cNvGrpSpPr/>
            <p:nvPr/>
          </p:nvGrpSpPr>
          <p:grpSpPr>
            <a:xfrm>
              <a:off x="4669800" y="2460000"/>
              <a:ext cx="2700000" cy="2700000"/>
              <a:chOff x="4788500" y="2264525"/>
              <a:chExt cx="2700000" cy="2700000"/>
            </a:xfrm>
          </p:grpSpPr>
          <p:sp>
            <p:nvSpPr>
              <p:cNvPr id="1579" name="Google Shape;1579;p189"/>
              <p:cNvSpPr/>
              <p:nvPr/>
            </p:nvSpPr>
            <p:spPr>
              <a:xfrm>
                <a:off x="4788500" y="2264525"/>
                <a:ext cx="2700000" cy="2700000"/>
              </a:xfrm>
              <a:prstGeom prst="ellipse">
                <a:avLst/>
              </a:prstGeom>
              <a:noFill/>
              <a:ln w="28575" cap="flat" cmpd="sng">
                <a:solidFill>
                  <a:srgbClr val="38761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580" name="Google Shape;1580;p189"/>
              <p:cNvPicPr preferRelativeResize="0"/>
              <p:nvPr/>
            </p:nvPicPr>
            <p:blipFill rotWithShape="1">
              <a:blip r:embed="rId3">
                <a:alphaModFix/>
              </a:blip>
              <a:srcRect t="7544"/>
              <a:stretch/>
            </p:blipFill>
            <p:spPr>
              <a:xfrm>
                <a:off x="5291545" y="2440404"/>
                <a:ext cx="1718310" cy="231417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581" name="Google Shape;1581;p189"/>
            <p:cNvPicPr preferRelativeResize="0"/>
            <p:nvPr/>
          </p:nvPicPr>
          <p:blipFill rotWithShape="1">
            <a:blip r:embed="rId4">
              <a:alphaModFix amt="60000"/>
            </a:blip>
            <a:srcRect l="11079"/>
            <a:stretch/>
          </p:blipFill>
          <p:spPr>
            <a:xfrm>
              <a:off x="3640375" y="2530762"/>
              <a:ext cx="720000" cy="4492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2" name="Google Shape;1582;p189"/>
            <p:cNvSpPr txBox="1"/>
            <p:nvPr/>
          </p:nvSpPr>
          <p:spPr>
            <a:xfrm>
              <a:off x="2119975" y="3589450"/>
              <a:ext cx="1398300" cy="26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600" b="0" i="0" u="none" strike="noStrike" cap="non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Cities/ States</a:t>
              </a:r>
              <a:endParaRPr sz="16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583" name="Google Shape;1583;p189"/>
            <p:cNvPicPr preferRelativeResize="0"/>
            <p:nvPr/>
          </p:nvPicPr>
          <p:blipFill rotWithShape="1">
            <a:blip r:embed="rId5">
              <a:alphaModFix amt="60000"/>
            </a:blip>
            <a:srcRect/>
            <a:stretch/>
          </p:blipFill>
          <p:spPr>
            <a:xfrm>
              <a:off x="3580575" y="3437038"/>
              <a:ext cx="518400" cy="5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4" name="Google Shape;1584;p189"/>
            <p:cNvSpPr txBox="1"/>
            <p:nvPr/>
          </p:nvSpPr>
          <p:spPr>
            <a:xfrm>
              <a:off x="2661350" y="2615875"/>
              <a:ext cx="961800" cy="26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600" b="0" i="0" u="none" strike="noStrike" cap="non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Gender</a:t>
              </a:r>
              <a:endParaRPr sz="16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585" name="Google Shape;1585;p189"/>
            <p:cNvPicPr preferRelativeResize="0"/>
            <p:nvPr/>
          </p:nvPicPr>
          <p:blipFill rotWithShape="1">
            <a:blip r:embed="rId6">
              <a:alphaModFix amt="60000"/>
            </a:blip>
            <a:srcRect/>
            <a:stretch/>
          </p:blipFill>
          <p:spPr>
            <a:xfrm>
              <a:off x="7330813" y="4537850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6" name="Google Shape;1586;p189"/>
            <p:cNvSpPr txBox="1"/>
            <p:nvPr/>
          </p:nvSpPr>
          <p:spPr>
            <a:xfrm>
              <a:off x="2857400" y="4713050"/>
              <a:ext cx="1032300" cy="26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600" b="0" i="0" u="none" strike="noStrike" cap="non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Pincodes</a:t>
              </a:r>
              <a:endParaRPr sz="16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587" name="Google Shape;1587;p189"/>
            <p:cNvPicPr preferRelativeResize="0"/>
            <p:nvPr/>
          </p:nvPicPr>
          <p:blipFill rotWithShape="1">
            <a:blip r:embed="rId7">
              <a:alphaModFix amt="61000"/>
            </a:blip>
            <a:srcRect/>
            <a:stretch/>
          </p:blipFill>
          <p:spPr>
            <a:xfrm>
              <a:off x="4949375" y="1576300"/>
              <a:ext cx="720000" cy="5877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8" name="Google Shape;1588;p189"/>
            <p:cNvSpPr txBox="1"/>
            <p:nvPr/>
          </p:nvSpPr>
          <p:spPr>
            <a:xfrm>
              <a:off x="4134963" y="1752575"/>
              <a:ext cx="875400" cy="26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600" b="0" i="0" u="none" strike="noStrike" cap="non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ARPU</a:t>
              </a:r>
              <a:endParaRPr sz="16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589" name="Google Shape;1589;p189"/>
            <p:cNvPicPr preferRelativeResize="0"/>
            <p:nvPr/>
          </p:nvPicPr>
          <p:blipFill rotWithShape="1">
            <a:blip r:embed="rId8">
              <a:alphaModFix amt="83000"/>
            </a:blip>
            <a:srcRect/>
            <a:stretch/>
          </p:blipFill>
          <p:spPr>
            <a:xfrm>
              <a:off x="4641250" y="5379750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90" name="Google Shape;1590;p189"/>
            <p:cNvSpPr txBox="1"/>
            <p:nvPr/>
          </p:nvSpPr>
          <p:spPr>
            <a:xfrm>
              <a:off x="5160250" y="5550150"/>
              <a:ext cx="2106900" cy="26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600" b="0" i="0" u="none" strike="noStrike" cap="non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Employment Status</a:t>
              </a:r>
              <a:endParaRPr sz="16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591" name="Google Shape;1591;p189"/>
            <p:cNvPicPr preferRelativeResize="0"/>
            <p:nvPr/>
          </p:nvPicPr>
          <p:blipFill rotWithShape="1">
            <a:blip r:embed="rId9">
              <a:alphaModFix amt="58999"/>
            </a:blip>
            <a:srcRect/>
            <a:stretch/>
          </p:blipFill>
          <p:spPr>
            <a:xfrm>
              <a:off x="7515744" y="2426513"/>
              <a:ext cx="545400" cy="540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92" name="Google Shape;1592;p189"/>
            <p:cNvSpPr txBox="1"/>
            <p:nvPr/>
          </p:nvSpPr>
          <p:spPr>
            <a:xfrm>
              <a:off x="8121250" y="2538713"/>
              <a:ext cx="1595700" cy="26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600" b="0" i="0" u="none" strike="noStrike" cap="non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Age Group</a:t>
              </a:r>
              <a:endParaRPr sz="16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593" name="Google Shape;1593;p189"/>
            <p:cNvPicPr preferRelativeResize="0"/>
            <p:nvPr/>
          </p:nvPicPr>
          <p:blipFill rotWithShape="1">
            <a:blip r:embed="rId10">
              <a:alphaModFix amt="60000"/>
            </a:blip>
            <a:srcRect/>
            <a:stretch/>
          </p:blipFill>
          <p:spPr>
            <a:xfrm>
              <a:off x="6439675" y="1600175"/>
              <a:ext cx="313200" cy="5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94" name="Google Shape;1594;p189"/>
            <p:cNvSpPr txBox="1"/>
            <p:nvPr/>
          </p:nvSpPr>
          <p:spPr>
            <a:xfrm>
              <a:off x="6891155" y="1614200"/>
              <a:ext cx="2260500" cy="48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600" b="0" i="0" u="none" strike="noStrike" cap="non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Price range of Handset</a:t>
              </a:r>
              <a:endParaRPr sz="16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95" name="Google Shape;1595;p189"/>
            <p:cNvSpPr txBox="1"/>
            <p:nvPr/>
          </p:nvSpPr>
          <p:spPr>
            <a:xfrm>
              <a:off x="7877950" y="4731800"/>
              <a:ext cx="1826400" cy="26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600" b="0" i="0" u="none" strike="noStrike" cap="non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Roaming Status</a:t>
              </a:r>
              <a:endParaRPr sz="16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596" name="Google Shape;1596;p189"/>
            <p:cNvPicPr preferRelativeResize="0"/>
            <p:nvPr/>
          </p:nvPicPr>
          <p:blipFill rotWithShape="1">
            <a:blip r:embed="rId11">
              <a:alphaModFix amt="60000"/>
            </a:blip>
            <a:srcRect/>
            <a:stretch/>
          </p:blipFill>
          <p:spPr>
            <a:xfrm>
              <a:off x="3901813" y="4558200"/>
              <a:ext cx="550800" cy="5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97" name="Google Shape;1597;p189"/>
            <p:cNvSpPr txBox="1"/>
            <p:nvPr/>
          </p:nvSpPr>
          <p:spPr>
            <a:xfrm>
              <a:off x="8283838" y="3587050"/>
              <a:ext cx="1826400" cy="26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600" b="0" i="0" u="none" strike="noStrike" cap="non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Subscriber type</a:t>
              </a:r>
              <a:endParaRPr sz="16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598" name="Google Shape;1598;p189"/>
            <p:cNvPicPr preferRelativeResize="0"/>
            <p:nvPr/>
          </p:nvPicPr>
          <p:blipFill rotWithShape="1">
            <a:blip r:embed="rId12">
              <a:alphaModFix amt="60000"/>
            </a:blip>
            <a:srcRect/>
            <a:stretch/>
          </p:blipFill>
          <p:spPr>
            <a:xfrm>
              <a:off x="7861671" y="3448450"/>
              <a:ext cx="405000" cy="54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99" name="Google Shape;1599;p189"/>
          <p:cNvSpPr txBox="1"/>
          <p:nvPr/>
        </p:nvSpPr>
        <p:spPr>
          <a:xfrm>
            <a:off x="180000" y="180150"/>
            <a:ext cx="9411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4400"/>
              <a:buFont typeface="Arial"/>
              <a:buNone/>
            </a:pPr>
            <a:r>
              <a:rPr lang="en-IN" sz="44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Telecom Data</a:t>
            </a:r>
            <a:endParaRPr sz="44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0" name="Google Shape;1600;p189"/>
          <p:cNvSpPr txBox="1">
            <a:spLocks noGrp="1"/>
          </p:cNvSpPr>
          <p:nvPr>
            <p:ph type="sldNum" idx="12"/>
          </p:nvPr>
        </p:nvSpPr>
        <p:spPr>
          <a:xfrm>
            <a:off x="11296611" y="648000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23</a:t>
            </a:fld>
            <a:endParaRPr sz="1100" i="0" u="none" strike="noStrike" cap="none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1" name="Google Shape;1601;p189"/>
          <p:cNvSpPr txBox="1"/>
          <p:nvPr/>
        </p:nvSpPr>
        <p:spPr>
          <a:xfrm>
            <a:off x="4511250" y="6605400"/>
            <a:ext cx="316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201</a:t>
            </a:r>
            <a:r>
              <a:rPr lang="en-IN" sz="11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 | Lepton Software</a:t>
            </a:r>
            <a:endParaRPr sz="1100" i="0" u="none" strike="noStrike" cap="none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02" name="Google Shape;1602;p189" descr="A close up of a sign  Description generated with high confidenc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800197" y="208966"/>
            <a:ext cx="1199946" cy="7199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3" name="Google Shape;1603;p189"/>
          <p:cNvGrpSpPr/>
          <p:nvPr/>
        </p:nvGrpSpPr>
        <p:grpSpPr>
          <a:xfrm>
            <a:off x="1556400" y="6074485"/>
            <a:ext cx="7778300" cy="750277"/>
            <a:chOff x="2394600" y="6074485"/>
            <a:chExt cx="7778300" cy="750277"/>
          </a:xfrm>
        </p:grpSpPr>
        <p:sp>
          <p:nvSpPr>
            <p:cNvPr id="1604" name="Google Shape;1604;p189"/>
            <p:cNvSpPr txBox="1"/>
            <p:nvPr/>
          </p:nvSpPr>
          <p:spPr>
            <a:xfrm>
              <a:off x="2394600" y="6466562"/>
              <a:ext cx="6336000" cy="35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IN" sz="18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Demographics + Location + Affluence + Behavioral Data     </a:t>
              </a:r>
              <a:endParaRPr sz="18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605" name="Google Shape;1605;p189"/>
            <p:cNvGrpSpPr/>
            <p:nvPr/>
          </p:nvGrpSpPr>
          <p:grpSpPr>
            <a:xfrm>
              <a:off x="4795109" y="6074485"/>
              <a:ext cx="2601781" cy="494752"/>
              <a:chOff x="4753752" y="1913608"/>
              <a:chExt cx="2647315" cy="480108"/>
            </a:xfrm>
          </p:grpSpPr>
          <p:cxnSp>
            <p:nvCxnSpPr>
              <p:cNvPr id="1606" name="Google Shape;1606;p189"/>
              <p:cNvCxnSpPr/>
              <p:nvPr/>
            </p:nvCxnSpPr>
            <p:spPr>
              <a:xfrm>
                <a:off x="6513575" y="1951200"/>
                <a:ext cx="0" cy="399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9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pic>
            <p:nvPicPr>
              <p:cNvPr id="1607" name="Google Shape;1607;p189"/>
              <p:cNvPicPr preferRelativeResize="0"/>
              <p:nvPr/>
            </p:nvPicPr>
            <p:blipFill>
              <a:blip r:embed="rId14">
                <a:alphaModFix/>
              </a:blip>
              <a:stretch>
                <a:fillRect/>
              </a:stretch>
            </p:blipFill>
            <p:spPr>
              <a:xfrm>
                <a:off x="6714445" y="1919058"/>
                <a:ext cx="686622" cy="4589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08" name="Google Shape;1608;p189"/>
              <p:cNvPicPr preferRelativeResize="0"/>
              <p:nvPr/>
            </p:nvPicPr>
            <p:blipFill>
              <a:blip r:embed="rId15">
                <a:alphaModFix/>
              </a:blip>
              <a:stretch>
                <a:fillRect/>
              </a:stretch>
            </p:blipFill>
            <p:spPr>
              <a:xfrm>
                <a:off x="4753752" y="1913608"/>
                <a:ext cx="1684051" cy="48010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609" name="Google Shape;1609;p189"/>
            <p:cNvSpPr txBox="1"/>
            <p:nvPr/>
          </p:nvSpPr>
          <p:spPr>
            <a:xfrm>
              <a:off x="7240400" y="6105950"/>
              <a:ext cx="2932500" cy="52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600" b="1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as part of our partnership</a:t>
              </a:r>
              <a:endParaRPr sz="16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10" name="Google Shape;1610;p189"/>
            <p:cNvSpPr txBox="1"/>
            <p:nvPr/>
          </p:nvSpPr>
          <p:spPr>
            <a:xfrm>
              <a:off x="4192400" y="6105950"/>
              <a:ext cx="731700" cy="52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600" b="1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By</a:t>
              </a:r>
              <a:endParaRPr sz="16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190"/>
          <p:cNvGrpSpPr/>
          <p:nvPr/>
        </p:nvGrpSpPr>
        <p:grpSpPr>
          <a:xfrm>
            <a:off x="3433625" y="940449"/>
            <a:ext cx="5238072" cy="5238071"/>
            <a:chOff x="963756" y="922"/>
            <a:chExt cx="5238072" cy="5238071"/>
          </a:xfrm>
        </p:grpSpPr>
        <p:sp>
          <p:nvSpPr>
            <p:cNvPr id="1616" name="Google Shape;1616;p190"/>
            <p:cNvSpPr/>
            <p:nvPr/>
          </p:nvSpPr>
          <p:spPr>
            <a:xfrm>
              <a:off x="2556805" y="1593970"/>
              <a:ext cx="2052000" cy="2052000"/>
            </a:xfrm>
            <a:prstGeom prst="ellipse">
              <a:avLst/>
            </a:prstGeom>
            <a:solidFill>
              <a:schemeClr val="accent4">
                <a:alpha val="49800"/>
              </a:schemeClr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17" name="Google Shape;1617;p190"/>
            <p:cNvSpPr txBox="1"/>
            <p:nvPr/>
          </p:nvSpPr>
          <p:spPr>
            <a:xfrm>
              <a:off x="2857306" y="1894471"/>
              <a:ext cx="1450800" cy="14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IN" sz="2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Datasets</a:t>
              </a:r>
              <a:endParaRPr sz="20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18" name="Google Shape;1618;p190"/>
            <p:cNvSpPr/>
            <p:nvPr/>
          </p:nvSpPr>
          <p:spPr>
            <a:xfrm>
              <a:off x="3069792" y="922"/>
              <a:ext cx="1026000" cy="1026000"/>
            </a:xfrm>
            <a:prstGeom prst="ellipse">
              <a:avLst/>
            </a:prstGeom>
            <a:solidFill>
              <a:srgbClr val="FCE905">
                <a:alpha val="49800"/>
              </a:srgbClr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19" name="Google Shape;1619;p190"/>
            <p:cNvSpPr txBox="1"/>
            <p:nvPr/>
          </p:nvSpPr>
          <p:spPr>
            <a:xfrm>
              <a:off x="3220042" y="151172"/>
              <a:ext cx="725400" cy="72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75" tIns="13975" rIns="13975" bIns="13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IN" sz="110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Landmark &amp; POI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0" name="Google Shape;1620;p190"/>
            <p:cNvSpPr/>
            <p:nvPr/>
          </p:nvSpPr>
          <p:spPr>
            <a:xfrm>
              <a:off x="3883504" y="161234"/>
              <a:ext cx="1010400" cy="1026000"/>
            </a:xfrm>
            <a:prstGeom prst="ellipse">
              <a:avLst/>
            </a:prstGeom>
            <a:solidFill>
              <a:srgbClr val="E2F90B">
                <a:alpha val="49800"/>
              </a:srgbClr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1" name="Google Shape;1621;p190"/>
            <p:cNvSpPr txBox="1"/>
            <p:nvPr/>
          </p:nvSpPr>
          <p:spPr>
            <a:xfrm>
              <a:off x="4031480" y="311484"/>
              <a:ext cx="714600" cy="72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75" tIns="13975" rIns="13975" bIns="13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IN" sz="110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Populace+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2" name="Google Shape;1622;p190"/>
            <p:cNvSpPr/>
            <p:nvPr/>
          </p:nvSpPr>
          <p:spPr>
            <a:xfrm>
              <a:off x="4558984" y="617766"/>
              <a:ext cx="1026000" cy="1026000"/>
            </a:xfrm>
            <a:prstGeom prst="ellipse">
              <a:avLst/>
            </a:prstGeom>
            <a:solidFill>
              <a:srgbClr val="B9F610">
                <a:alpha val="49800"/>
              </a:srgbClr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3" name="Google Shape;1623;p190"/>
            <p:cNvSpPr txBox="1"/>
            <p:nvPr/>
          </p:nvSpPr>
          <p:spPr>
            <a:xfrm>
              <a:off x="4709234" y="768016"/>
              <a:ext cx="725400" cy="72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75" tIns="13975" rIns="13975" bIns="13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IN" sz="110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Lifestyle Data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4" name="Google Shape;1624;p190"/>
            <p:cNvSpPr/>
            <p:nvPr/>
          </p:nvSpPr>
          <p:spPr>
            <a:xfrm>
              <a:off x="5015515" y="1301013"/>
              <a:ext cx="1026000" cy="1026000"/>
            </a:xfrm>
            <a:prstGeom prst="ellipse">
              <a:avLst/>
            </a:prstGeom>
            <a:solidFill>
              <a:srgbClr val="93F316">
                <a:alpha val="49800"/>
              </a:srgbClr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5" name="Google Shape;1625;p190"/>
            <p:cNvSpPr txBox="1"/>
            <p:nvPr/>
          </p:nvSpPr>
          <p:spPr>
            <a:xfrm>
              <a:off x="5165765" y="1451263"/>
              <a:ext cx="725400" cy="72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75" tIns="13975" rIns="13975" bIns="13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IN" sz="110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Soil Map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6" name="Google Shape;1626;p190"/>
            <p:cNvSpPr/>
            <p:nvPr/>
          </p:nvSpPr>
          <p:spPr>
            <a:xfrm>
              <a:off x="5175828" y="2106958"/>
              <a:ext cx="1026000" cy="1026000"/>
            </a:xfrm>
            <a:prstGeom prst="ellipse">
              <a:avLst/>
            </a:prstGeom>
            <a:solidFill>
              <a:srgbClr val="70EF1D">
                <a:alpha val="49800"/>
              </a:srgbClr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7" name="Google Shape;1627;p190"/>
            <p:cNvSpPr txBox="1"/>
            <p:nvPr/>
          </p:nvSpPr>
          <p:spPr>
            <a:xfrm>
              <a:off x="5326078" y="2257208"/>
              <a:ext cx="725400" cy="72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75" tIns="13975" rIns="13975" bIns="13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IN" sz="110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Town &amp; Village Amenity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8" name="Google Shape;1628;p190"/>
            <p:cNvSpPr/>
            <p:nvPr/>
          </p:nvSpPr>
          <p:spPr>
            <a:xfrm>
              <a:off x="5015515" y="2912903"/>
              <a:ext cx="1026000" cy="1026000"/>
            </a:xfrm>
            <a:prstGeom prst="ellipse">
              <a:avLst/>
            </a:prstGeom>
            <a:solidFill>
              <a:srgbClr val="50ED23">
                <a:alpha val="49800"/>
              </a:srgbClr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9" name="Google Shape;1629;p190"/>
            <p:cNvSpPr txBox="1"/>
            <p:nvPr/>
          </p:nvSpPr>
          <p:spPr>
            <a:xfrm>
              <a:off x="5165765" y="3063153"/>
              <a:ext cx="725400" cy="72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75" tIns="13975" rIns="13975" bIns="13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IN" sz="110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LULC Map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30" name="Google Shape;1630;p190"/>
            <p:cNvSpPr/>
            <p:nvPr/>
          </p:nvSpPr>
          <p:spPr>
            <a:xfrm>
              <a:off x="4558984" y="3596150"/>
              <a:ext cx="1026000" cy="1026000"/>
            </a:xfrm>
            <a:prstGeom prst="ellipse">
              <a:avLst/>
            </a:prstGeom>
            <a:solidFill>
              <a:srgbClr val="33EA28">
                <a:alpha val="49800"/>
              </a:srgbClr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31" name="Google Shape;1631;p190"/>
            <p:cNvSpPr txBox="1"/>
            <p:nvPr/>
          </p:nvSpPr>
          <p:spPr>
            <a:xfrm>
              <a:off x="4709234" y="3746400"/>
              <a:ext cx="725400" cy="72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75" tIns="13975" rIns="13975" bIns="13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IN" sz="110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Household Profile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32" name="Google Shape;1632;p190"/>
            <p:cNvSpPr/>
            <p:nvPr/>
          </p:nvSpPr>
          <p:spPr>
            <a:xfrm>
              <a:off x="3875737" y="4052681"/>
              <a:ext cx="1026000" cy="1026000"/>
            </a:xfrm>
            <a:prstGeom prst="ellipse">
              <a:avLst/>
            </a:prstGeom>
            <a:solidFill>
              <a:srgbClr val="2EE844">
                <a:alpha val="49800"/>
              </a:srgbClr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33" name="Google Shape;1633;p190"/>
            <p:cNvSpPr txBox="1"/>
            <p:nvPr/>
          </p:nvSpPr>
          <p:spPr>
            <a:xfrm>
              <a:off x="4025987" y="4202931"/>
              <a:ext cx="725400" cy="72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75" tIns="13975" rIns="13975" bIns="13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IN" sz="110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IndiaPin</a:t>
              </a:r>
              <a:endParaRPr sz="11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34" name="Google Shape;1634;p190"/>
            <p:cNvSpPr/>
            <p:nvPr/>
          </p:nvSpPr>
          <p:spPr>
            <a:xfrm>
              <a:off x="3069792" y="4212993"/>
              <a:ext cx="1026000" cy="1026000"/>
            </a:xfrm>
            <a:prstGeom prst="ellipse">
              <a:avLst/>
            </a:prstGeom>
            <a:solidFill>
              <a:srgbClr val="34E466">
                <a:alpha val="49800"/>
              </a:srgbClr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35" name="Google Shape;1635;p190"/>
            <p:cNvSpPr txBox="1"/>
            <p:nvPr/>
          </p:nvSpPr>
          <p:spPr>
            <a:xfrm>
              <a:off x="3220042" y="4363243"/>
              <a:ext cx="725400" cy="72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75" tIns="13975" rIns="13975" bIns="13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IN" sz="110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Locality+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36" name="Google Shape;1636;p190"/>
            <p:cNvSpPr/>
            <p:nvPr/>
          </p:nvSpPr>
          <p:spPr>
            <a:xfrm>
              <a:off x="2250995" y="4042941"/>
              <a:ext cx="1026000" cy="1026000"/>
            </a:xfrm>
            <a:prstGeom prst="ellipse">
              <a:avLst/>
            </a:prstGeom>
            <a:solidFill>
              <a:srgbClr val="3AE286">
                <a:alpha val="49800"/>
              </a:srgbClr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37" name="Google Shape;1637;p190"/>
            <p:cNvSpPr txBox="1"/>
            <p:nvPr/>
          </p:nvSpPr>
          <p:spPr>
            <a:xfrm>
              <a:off x="2401245" y="4193191"/>
              <a:ext cx="725400" cy="72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75" tIns="13975" rIns="13975" bIns="13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IN" sz="110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1:1K Maps</a:t>
              </a:r>
              <a:endParaRPr sz="11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38" name="Google Shape;1638;p190"/>
            <p:cNvSpPr/>
            <p:nvPr/>
          </p:nvSpPr>
          <p:spPr>
            <a:xfrm>
              <a:off x="1580600" y="3596150"/>
              <a:ext cx="1026000" cy="1026000"/>
            </a:xfrm>
            <a:prstGeom prst="ellipse">
              <a:avLst/>
            </a:prstGeom>
            <a:solidFill>
              <a:srgbClr val="3FE0A3">
                <a:alpha val="49800"/>
              </a:srgbClr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39" name="Google Shape;1639;p190"/>
            <p:cNvSpPr txBox="1"/>
            <p:nvPr/>
          </p:nvSpPr>
          <p:spPr>
            <a:xfrm>
              <a:off x="1730850" y="3746400"/>
              <a:ext cx="725400" cy="72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75" tIns="13975" rIns="13975" bIns="13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IN" sz="110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Landmark 3D</a:t>
              </a:r>
              <a:endParaRPr sz="11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40" name="Google Shape;1640;p190"/>
            <p:cNvSpPr/>
            <p:nvPr/>
          </p:nvSpPr>
          <p:spPr>
            <a:xfrm>
              <a:off x="1124069" y="2912903"/>
              <a:ext cx="1026000" cy="1026000"/>
            </a:xfrm>
            <a:prstGeom prst="ellipse">
              <a:avLst/>
            </a:prstGeom>
            <a:solidFill>
              <a:srgbClr val="44DEBE">
                <a:alpha val="49800"/>
              </a:srgbClr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41" name="Google Shape;1641;p190"/>
            <p:cNvSpPr txBox="1"/>
            <p:nvPr/>
          </p:nvSpPr>
          <p:spPr>
            <a:xfrm>
              <a:off x="1274319" y="3063153"/>
              <a:ext cx="725400" cy="72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75" tIns="13975" rIns="13975" bIns="13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IN" sz="110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Road Networks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42" name="Google Shape;1642;p190"/>
            <p:cNvSpPr/>
            <p:nvPr/>
          </p:nvSpPr>
          <p:spPr>
            <a:xfrm>
              <a:off x="963756" y="2106958"/>
              <a:ext cx="1026000" cy="1026000"/>
            </a:xfrm>
            <a:prstGeom prst="ellipse">
              <a:avLst/>
            </a:prstGeom>
            <a:solidFill>
              <a:srgbClr val="4ADBD6">
                <a:alpha val="49800"/>
              </a:srgbClr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43" name="Google Shape;1643;p190"/>
            <p:cNvSpPr txBox="1"/>
            <p:nvPr/>
          </p:nvSpPr>
          <p:spPr>
            <a:xfrm>
              <a:off x="1114006" y="2257208"/>
              <a:ext cx="725400" cy="72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75" tIns="13975" rIns="13975" bIns="13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IN" sz="110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eTransit Maps</a:t>
              </a:r>
              <a:endParaRPr sz="11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44" name="Google Shape;1644;p190"/>
            <p:cNvSpPr/>
            <p:nvPr/>
          </p:nvSpPr>
          <p:spPr>
            <a:xfrm>
              <a:off x="1124069" y="1301013"/>
              <a:ext cx="1026000" cy="1026000"/>
            </a:xfrm>
            <a:prstGeom prst="ellipse">
              <a:avLst/>
            </a:prstGeom>
            <a:solidFill>
              <a:srgbClr val="4FC5D9">
                <a:alpha val="49800"/>
              </a:srgbClr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45" name="Google Shape;1645;p190"/>
            <p:cNvSpPr txBox="1"/>
            <p:nvPr/>
          </p:nvSpPr>
          <p:spPr>
            <a:xfrm>
              <a:off x="1274319" y="1451263"/>
              <a:ext cx="725400" cy="72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75" tIns="13975" rIns="13975" bIns="13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IN" sz="110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Access Maps</a:t>
              </a:r>
              <a:endParaRPr sz="11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46" name="Google Shape;1646;p190"/>
            <p:cNvSpPr/>
            <p:nvPr/>
          </p:nvSpPr>
          <p:spPr>
            <a:xfrm>
              <a:off x="1580600" y="617766"/>
              <a:ext cx="1026000" cy="1026000"/>
            </a:xfrm>
            <a:prstGeom prst="ellipse">
              <a:avLst/>
            </a:prstGeom>
            <a:solidFill>
              <a:srgbClr val="54AFD7">
                <a:alpha val="49800"/>
              </a:srgbClr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47" name="Google Shape;1647;p190"/>
            <p:cNvSpPr txBox="1"/>
            <p:nvPr/>
          </p:nvSpPr>
          <p:spPr>
            <a:xfrm>
              <a:off x="1730850" y="768016"/>
              <a:ext cx="725400" cy="72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75" tIns="13975" rIns="13975" bIns="13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IN" sz="110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InfraNow</a:t>
              </a:r>
              <a:endParaRPr sz="11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48" name="Google Shape;1648;p190"/>
            <p:cNvSpPr/>
            <p:nvPr/>
          </p:nvSpPr>
          <p:spPr>
            <a:xfrm>
              <a:off x="2263847" y="161234"/>
              <a:ext cx="1026000" cy="1026000"/>
            </a:xfrm>
            <a:prstGeom prst="ellipse">
              <a:avLst/>
            </a:prstGeom>
            <a:solidFill>
              <a:srgbClr val="5999D5">
                <a:alpha val="49800"/>
              </a:srgbClr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49" name="Google Shape;1649;p190"/>
            <p:cNvSpPr txBox="1"/>
            <p:nvPr/>
          </p:nvSpPr>
          <p:spPr>
            <a:xfrm>
              <a:off x="2414097" y="311484"/>
              <a:ext cx="725400" cy="72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75" tIns="13975" rIns="13975" bIns="13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IN" sz="110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Junction Views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50" name="Google Shape;1650;p190"/>
          <p:cNvSpPr txBox="1"/>
          <p:nvPr/>
        </p:nvSpPr>
        <p:spPr>
          <a:xfrm>
            <a:off x="8417534" y="4113092"/>
            <a:ext cx="2282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i="0" u="none" strike="noStrike" cap="none">
                <a:solidFill>
                  <a:srgbClr val="222A35"/>
                </a:solidFill>
                <a:latin typeface="Roboto"/>
                <a:ea typeface="Roboto"/>
                <a:cs typeface="Roboto"/>
                <a:sym typeface="Roboto"/>
              </a:rPr>
              <a:t>Landuse-Landcover Map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1" name="Google Shape;1651;p190"/>
          <p:cNvSpPr txBox="1"/>
          <p:nvPr/>
        </p:nvSpPr>
        <p:spPr>
          <a:xfrm>
            <a:off x="7385046" y="5100088"/>
            <a:ext cx="2819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i="0" u="none" strike="noStrike" cap="none">
                <a:solidFill>
                  <a:srgbClr val="222A35"/>
                </a:solidFill>
                <a:latin typeface="Roboto"/>
                <a:ea typeface="Roboto"/>
                <a:cs typeface="Roboto"/>
                <a:sym typeface="Roboto"/>
              </a:rPr>
              <a:t>Household Amenity &amp; Asset data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2" name="Google Shape;1652;p190"/>
          <p:cNvSpPr/>
          <p:nvPr/>
        </p:nvSpPr>
        <p:spPr>
          <a:xfrm>
            <a:off x="5275582" y="530751"/>
            <a:ext cx="1627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i="0" u="none" strike="noStrike" cap="none">
                <a:solidFill>
                  <a:srgbClr val="222A35"/>
                </a:solidFill>
                <a:latin typeface="Roboto"/>
                <a:ea typeface="Roboto"/>
                <a:cs typeface="Roboto"/>
                <a:sym typeface="Roboto"/>
              </a:rPr>
              <a:t>Landmarks &amp; POI Dataset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3" name="Google Shape;1653;p190"/>
          <p:cNvSpPr/>
          <p:nvPr/>
        </p:nvSpPr>
        <p:spPr>
          <a:xfrm>
            <a:off x="8408275" y="2395408"/>
            <a:ext cx="2535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i="0" u="none" strike="noStrike" cap="none">
                <a:solidFill>
                  <a:srgbClr val="222A35"/>
                </a:solidFill>
                <a:latin typeface="Roboto"/>
                <a:ea typeface="Roboto"/>
                <a:cs typeface="Roboto"/>
                <a:sym typeface="Roboto"/>
              </a:rPr>
              <a:t>Data providing 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i="0" u="none" strike="noStrike" cap="none">
                <a:solidFill>
                  <a:srgbClr val="222A35"/>
                </a:solidFill>
                <a:latin typeface="Roboto"/>
                <a:ea typeface="Roboto"/>
                <a:cs typeface="Roboto"/>
                <a:sym typeface="Roboto"/>
              </a:rPr>
              <a:t>information of soil type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4" name="Google Shape;1654;p190"/>
          <p:cNvSpPr/>
          <p:nvPr/>
        </p:nvSpPr>
        <p:spPr>
          <a:xfrm>
            <a:off x="1241778" y="2559079"/>
            <a:ext cx="2456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i="0" u="none" strike="noStrike" cap="none">
                <a:solidFill>
                  <a:srgbClr val="222A35"/>
                </a:solidFill>
                <a:latin typeface="Roboto"/>
                <a:ea typeface="Roboto"/>
                <a:cs typeface="Roboto"/>
                <a:sym typeface="Roboto"/>
              </a:rPr>
              <a:t>Indoor Floor Plan maps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5" name="Google Shape;1655;p190"/>
          <p:cNvSpPr/>
          <p:nvPr/>
        </p:nvSpPr>
        <p:spPr>
          <a:xfrm>
            <a:off x="1457537" y="1664267"/>
            <a:ext cx="267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i="0" u="none" strike="noStrike" cap="none">
                <a:solidFill>
                  <a:srgbClr val="222A35"/>
                </a:solidFill>
                <a:latin typeface="Roboto"/>
                <a:ea typeface="Roboto"/>
                <a:cs typeface="Roboto"/>
                <a:sym typeface="Roboto"/>
              </a:rPr>
              <a:t>Ongoing Infrastructure projects in India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6" name="Google Shape;1656;p190"/>
          <p:cNvSpPr/>
          <p:nvPr/>
        </p:nvSpPr>
        <p:spPr>
          <a:xfrm>
            <a:off x="2090891" y="957661"/>
            <a:ext cx="280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i="0" u="none" strike="noStrike" cap="none">
                <a:solidFill>
                  <a:srgbClr val="222A35"/>
                </a:solidFill>
                <a:latin typeface="Roboto"/>
                <a:ea typeface="Roboto"/>
                <a:cs typeface="Roboto"/>
                <a:sym typeface="Roboto"/>
              </a:rPr>
              <a:t>Personal Navigation Aid for appropriate lane driving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7" name="Google Shape;1657;p190"/>
          <p:cNvSpPr/>
          <p:nvPr/>
        </p:nvSpPr>
        <p:spPr>
          <a:xfrm>
            <a:off x="7990402" y="1586823"/>
            <a:ext cx="2351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i="0" u="none" strike="noStrike" cap="none">
                <a:solidFill>
                  <a:srgbClr val="222A35"/>
                </a:solidFill>
                <a:latin typeface="Roboto"/>
                <a:ea typeface="Roboto"/>
                <a:cs typeface="Roboto"/>
                <a:sym typeface="Roboto"/>
              </a:rPr>
              <a:t>Lifestyle-Economical Behavioral Data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8" name="Google Shape;1658;p190"/>
          <p:cNvSpPr txBox="1"/>
          <p:nvPr/>
        </p:nvSpPr>
        <p:spPr>
          <a:xfrm>
            <a:off x="8602706" y="3318927"/>
            <a:ext cx="2171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i="0" u="none" strike="noStrike" cap="none">
                <a:solidFill>
                  <a:srgbClr val="222A35"/>
                </a:solidFill>
                <a:latin typeface="Roboto"/>
                <a:ea typeface="Roboto"/>
                <a:cs typeface="Roboto"/>
                <a:sym typeface="Roboto"/>
              </a:rPr>
              <a:t>Amenity data at Town &amp; Village level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9" name="Google Shape;1659;p190"/>
          <p:cNvSpPr txBox="1"/>
          <p:nvPr/>
        </p:nvSpPr>
        <p:spPr>
          <a:xfrm>
            <a:off x="5213191" y="6179418"/>
            <a:ext cx="1779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i="0" u="none" strike="noStrike" cap="none">
                <a:solidFill>
                  <a:srgbClr val="222A35"/>
                </a:solidFill>
                <a:latin typeface="Roboto"/>
                <a:ea typeface="Roboto"/>
                <a:cs typeface="Roboto"/>
                <a:sym typeface="Roboto"/>
              </a:rPr>
              <a:t>Neighborhood boundaries map</a:t>
            </a:r>
            <a:endParaRPr sz="1200" i="0" u="none" strike="noStrike" cap="none">
              <a:solidFill>
                <a:srgbClr val="222A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0" name="Google Shape;1660;p190"/>
          <p:cNvSpPr/>
          <p:nvPr/>
        </p:nvSpPr>
        <p:spPr>
          <a:xfrm>
            <a:off x="3641360" y="5895587"/>
            <a:ext cx="1699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i="0" u="none" strike="noStrike" cap="none">
                <a:solidFill>
                  <a:srgbClr val="222A35"/>
                </a:solidFill>
                <a:latin typeface="Roboto"/>
                <a:ea typeface="Roboto"/>
                <a:cs typeface="Roboto"/>
                <a:sym typeface="Roboto"/>
              </a:rPr>
              <a:t>House level Landbase Map @1:1,000 scale</a:t>
            </a:r>
            <a:endParaRPr sz="1200" i="0" u="none" strike="noStrike" cap="none">
              <a:solidFill>
                <a:srgbClr val="222A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1" name="Google Shape;1661;p190"/>
          <p:cNvSpPr/>
          <p:nvPr/>
        </p:nvSpPr>
        <p:spPr>
          <a:xfrm>
            <a:off x="2521722" y="5150091"/>
            <a:ext cx="1612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i="0" u="none" strike="noStrike" cap="none">
                <a:solidFill>
                  <a:srgbClr val="222A35"/>
                </a:solidFill>
                <a:latin typeface="Roboto"/>
                <a:ea typeface="Roboto"/>
                <a:cs typeface="Roboto"/>
                <a:sym typeface="Roboto"/>
              </a:rPr>
              <a:t>3D Models of Landmarks &amp; POIs </a:t>
            </a:r>
            <a:endParaRPr sz="1200" i="0" u="none" strike="noStrike" cap="none">
              <a:solidFill>
                <a:srgbClr val="222A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2" name="Google Shape;1662;p190"/>
          <p:cNvSpPr/>
          <p:nvPr/>
        </p:nvSpPr>
        <p:spPr>
          <a:xfrm>
            <a:off x="1549184" y="4343707"/>
            <a:ext cx="2092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i="0" u="none" strike="noStrike" cap="none">
                <a:solidFill>
                  <a:srgbClr val="222A35"/>
                </a:solidFill>
                <a:latin typeface="Roboto"/>
                <a:ea typeface="Roboto"/>
                <a:cs typeface="Roboto"/>
                <a:sym typeface="Roboto"/>
              </a:rPr>
              <a:t>Road and Railway Network Maps</a:t>
            </a:r>
            <a:endParaRPr sz="1200" i="0" u="none" strike="noStrike" cap="none">
              <a:solidFill>
                <a:srgbClr val="222A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3" name="Google Shape;1663;p190"/>
          <p:cNvSpPr/>
          <p:nvPr/>
        </p:nvSpPr>
        <p:spPr>
          <a:xfrm>
            <a:off x="900858" y="3411259"/>
            <a:ext cx="2634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i="0" u="none" strike="noStrike" cap="none">
                <a:solidFill>
                  <a:srgbClr val="222A35"/>
                </a:solidFill>
                <a:latin typeface="Roboto"/>
                <a:ea typeface="Roboto"/>
                <a:cs typeface="Roboto"/>
                <a:sym typeface="Roboto"/>
              </a:rPr>
              <a:t>Public Transit for top 25 cities</a:t>
            </a:r>
            <a:endParaRPr sz="1200" i="0" u="none" strike="noStrike" cap="none">
              <a:solidFill>
                <a:srgbClr val="222A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4" name="Google Shape;1664;p190"/>
          <p:cNvSpPr txBox="1"/>
          <p:nvPr/>
        </p:nvSpPr>
        <p:spPr>
          <a:xfrm>
            <a:off x="7159127" y="1122934"/>
            <a:ext cx="2399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i="0" u="none" strike="noStrike" cap="none">
                <a:solidFill>
                  <a:srgbClr val="222A35"/>
                </a:solidFill>
                <a:latin typeface="Roboto"/>
                <a:ea typeface="Roboto"/>
                <a:cs typeface="Roboto"/>
                <a:sym typeface="Roboto"/>
              </a:rPr>
              <a:t>Demographics Data</a:t>
            </a:r>
            <a:endParaRPr sz="1200" i="0" u="none" strike="noStrike" cap="none">
              <a:solidFill>
                <a:srgbClr val="222A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5" name="Google Shape;1665;p190"/>
          <p:cNvSpPr txBox="1"/>
          <p:nvPr/>
        </p:nvSpPr>
        <p:spPr>
          <a:xfrm>
            <a:off x="7192250" y="5736377"/>
            <a:ext cx="22005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i="0" u="none" strike="noStrike" cap="none">
                <a:solidFill>
                  <a:srgbClr val="222A35"/>
                </a:solidFill>
                <a:latin typeface="Roboto"/>
                <a:ea typeface="Roboto"/>
                <a:cs typeface="Roboto"/>
                <a:sym typeface="Roboto"/>
              </a:rPr>
              <a:t>Pincode Boundaries with pinode information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i="0" u="none" strike="noStrike" cap="none">
              <a:solidFill>
                <a:srgbClr val="222A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6" name="Google Shape;1666;p190"/>
          <p:cNvSpPr txBox="1"/>
          <p:nvPr/>
        </p:nvSpPr>
        <p:spPr>
          <a:xfrm>
            <a:off x="406400" y="20320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4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Datasets</a:t>
            </a:r>
            <a:endParaRPr sz="44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7" name="Google Shape;1667;p190"/>
          <p:cNvSpPr txBox="1">
            <a:spLocks noGrp="1"/>
          </p:cNvSpPr>
          <p:nvPr>
            <p:ph type="sldNum" idx="12"/>
          </p:nvPr>
        </p:nvSpPr>
        <p:spPr>
          <a:xfrm>
            <a:off x="11296611" y="648000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24</a:t>
            </a:fld>
            <a:endParaRPr sz="1100" i="0" u="none" strike="noStrike" cap="none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68" name="Google Shape;1668;p190" descr="A close up of a sign  Description generated with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0197" y="208966"/>
            <a:ext cx="1199946" cy="719968"/>
          </a:xfrm>
          <a:prstGeom prst="rect">
            <a:avLst/>
          </a:prstGeom>
          <a:noFill/>
          <a:ln>
            <a:noFill/>
          </a:ln>
        </p:spPr>
      </p:pic>
      <p:sp>
        <p:nvSpPr>
          <p:cNvPr id="1669" name="Google Shape;1669;p190"/>
          <p:cNvSpPr txBox="1"/>
          <p:nvPr/>
        </p:nvSpPr>
        <p:spPr>
          <a:xfrm>
            <a:off x="4511250" y="6605400"/>
            <a:ext cx="316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201</a:t>
            </a:r>
            <a:r>
              <a:rPr lang="en-IN" sz="11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 | Lepton Software</a:t>
            </a:r>
            <a:endParaRPr sz="1100" i="0" u="none" strike="noStrike" cap="none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4" name="Google Shape;1674;p191" descr="A close up of an animal&#10;&#10;Description generated with high confidence"/>
          <p:cNvPicPr preferRelativeResize="0"/>
          <p:nvPr/>
        </p:nvPicPr>
        <p:blipFill rotWithShape="1">
          <a:blip r:embed="rId3">
            <a:alphaModFix/>
          </a:blip>
          <a:srcRect l="28886"/>
          <a:stretch/>
        </p:blipFill>
        <p:spPr>
          <a:xfrm>
            <a:off x="7" y="10"/>
            <a:ext cx="1219198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675" name="Google Shape;1675;p191"/>
          <p:cNvSpPr/>
          <p:nvPr/>
        </p:nvSpPr>
        <p:spPr>
          <a:xfrm>
            <a:off x="415708" y="2376281"/>
            <a:ext cx="2398500" cy="23976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34A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6" name="Google Shape;1676;p191"/>
          <p:cNvSpPr/>
          <p:nvPr/>
        </p:nvSpPr>
        <p:spPr>
          <a:xfrm>
            <a:off x="9410700" y="2376281"/>
            <a:ext cx="2398500" cy="23976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34A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7" name="Google Shape;1677;p191"/>
          <p:cNvSpPr/>
          <p:nvPr/>
        </p:nvSpPr>
        <p:spPr>
          <a:xfrm>
            <a:off x="6467021" y="2376281"/>
            <a:ext cx="2398500" cy="23976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34A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8" name="Google Shape;1678;p191"/>
          <p:cNvSpPr/>
          <p:nvPr/>
        </p:nvSpPr>
        <p:spPr>
          <a:xfrm>
            <a:off x="3343710" y="2376281"/>
            <a:ext cx="2398500" cy="23976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34A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9" name="Google Shape;1679;p191"/>
          <p:cNvSpPr txBox="1"/>
          <p:nvPr/>
        </p:nvSpPr>
        <p:spPr>
          <a:xfrm>
            <a:off x="596608" y="3251981"/>
            <a:ext cx="2036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DEMOGRAPHIC DATA</a:t>
            </a:r>
            <a:endParaRPr sz="18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0" name="Google Shape;1680;p191"/>
          <p:cNvSpPr txBox="1"/>
          <p:nvPr/>
        </p:nvSpPr>
        <p:spPr>
          <a:xfrm>
            <a:off x="3468360" y="3251981"/>
            <a:ext cx="2149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ADMINISTRATIVE</a:t>
            </a:r>
            <a:endParaRPr sz="18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BOUNDARIES</a:t>
            </a:r>
            <a:endParaRPr sz="18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1" name="Google Shape;1681;p191"/>
          <p:cNvSpPr txBox="1"/>
          <p:nvPr/>
        </p:nvSpPr>
        <p:spPr>
          <a:xfrm>
            <a:off x="6747671" y="3251981"/>
            <a:ext cx="1837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LANDMARK &amp; POI DATA</a:t>
            </a:r>
            <a:endParaRPr sz="18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2" name="Google Shape;1682;p191"/>
          <p:cNvSpPr txBox="1"/>
          <p:nvPr/>
        </p:nvSpPr>
        <p:spPr>
          <a:xfrm>
            <a:off x="9691350" y="3251981"/>
            <a:ext cx="1837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ROAD &amp; RAIL NETWORKS</a:t>
            </a:r>
            <a:endParaRPr sz="18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3" name="Google Shape;1683;p191"/>
          <p:cNvSpPr txBox="1"/>
          <p:nvPr/>
        </p:nvSpPr>
        <p:spPr>
          <a:xfrm>
            <a:off x="180000" y="180000"/>
            <a:ext cx="79962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4400"/>
              <a:buFont typeface="Arial"/>
              <a:buNone/>
            </a:pPr>
            <a:r>
              <a:rPr lang="en-IN" sz="44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SmartData</a:t>
            </a:r>
            <a:endParaRPr sz="44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4" name="Google Shape;1684;p191"/>
          <p:cNvSpPr txBox="1">
            <a:spLocks noGrp="1"/>
          </p:cNvSpPr>
          <p:nvPr>
            <p:ph type="sldNum" idx="12"/>
          </p:nvPr>
        </p:nvSpPr>
        <p:spPr>
          <a:xfrm>
            <a:off x="11296611" y="648000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1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25</a:t>
            </a:fld>
            <a:endParaRPr sz="110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5" name="Google Shape;1685;p191"/>
          <p:cNvSpPr txBox="1"/>
          <p:nvPr/>
        </p:nvSpPr>
        <p:spPr>
          <a:xfrm>
            <a:off x="4511250" y="6605400"/>
            <a:ext cx="316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1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Copyright 201</a:t>
            </a:r>
            <a:r>
              <a:rPr lang="en-I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r>
              <a:rPr lang="en-IN" sz="11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| Lepton Software</a:t>
            </a:r>
            <a:endParaRPr sz="110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86" name="Google Shape;1686;p191" descr="A close up of a logo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28800" y="356400"/>
            <a:ext cx="1157638" cy="406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1" name="Google Shape;1691;p192"/>
          <p:cNvPicPr preferRelativeResize="0"/>
          <p:nvPr/>
        </p:nvPicPr>
        <p:blipFill>
          <a:blip r:embed="rId3">
            <a:alphaModFix amt="44000"/>
          </a:blip>
          <a:stretch>
            <a:fillRect/>
          </a:stretch>
        </p:blipFill>
        <p:spPr>
          <a:xfrm>
            <a:off x="1666863" y="-10937"/>
            <a:ext cx="10525125" cy="595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2" name="Google Shape;1692;p192"/>
          <p:cNvSpPr/>
          <p:nvPr/>
        </p:nvSpPr>
        <p:spPr>
          <a:xfrm>
            <a:off x="0" y="-10917"/>
            <a:ext cx="12192000" cy="1413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034A33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3" name="Google Shape;1693;p192"/>
          <p:cNvSpPr txBox="1">
            <a:spLocks noGrp="1"/>
          </p:cNvSpPr>
          <p:nvPr>
            <p:ph type="body" idx="1"/>
          </p:nvPr>
        </p:nvSpPr>
        <p:spPr>
          <a:xfrm>
            <a:off x="424075" y="1663150"/>
            <a:ext cx="10618500" cy="47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95"/>
              <a:buFont typeface="Arial"/>
              <a:buNone/>
            </a:pPr>
            <a:r>
              <a:rPr lang="en-IN" sz="1800" b="1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1. Lepton Software Export &amp; Research (P) Ltd</a:t>
            </a:r>
            <a:endParaRPr sz="1800" b="1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95"/>
              <a:buFont typeface="Arial"/>
              <a:buNone/>
            </a:pPr>
            <a:r>
              <a:rPr lang="en-IN" sz="1595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570, Jwala Mill Road, Udyog Vihar, Phase-V,</a:t>
            </a:r>
            <a:endParaRPr sz="1595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95"/>
              <a:buFont typeface="Arial"/>
              <a:buNone/>
            </a:pPr>
            <a:r>
              <a:rPr lang="en-IN" sz="1800" b="1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Gurgaon, Haryana</a:t>
            </a:r>
            <a:r>
              <a:rPr lang="en-IN" sz="1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-IN" sz="1800" b="1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INDIA</a:t>
            </a:r>
            <a:r>
              <a:rPr lang="en-IN" sz="1595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-IN" sz="1595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IN" sz="1595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Phone : +91</a:t>
            </a:r>
            <a:r>
              <a:rPr lang="en-IN" sz="1595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9953317168 | Fax : +91 124 2340104</a:t>
            </a:r>
            <a:r>
              <a:rPr lang="en-IN" sz="1595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-IN" sz="1595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595" i="0" strike="noStrike" cap="none">
              <a:solidFill>
                <a:srgbClr val="4285F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95"/>
              <a:buFont typeface="Arial"/>
              <a:buNone/>
            </a:pPr>
            <a:r>
              <a:rPr lang="en-IN" sz="1800" b="1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2. Lepton Software Pte Ltd.</a:t>
            </a:r>
            <a:endParaRPr sz="18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95"/>
              <a:buFont typeface="Arial"/>
              <a:buNone/>
            </a:pPr>
            <a:r>
              <a:rPr lang="en-IN" sz="1595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1#07-10, North Bridge Road, High Street Centre,</a:t>
            </a:r>
            <a:endParaRPr sz="1595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95"/>
              <a:buFont typeface="Arial"/>
              <a:buNone/>
            </a:pPr>
            <a:r>
              <a:rPr lang="en-IN" sz="1800" b="1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Singapore </a:t>
            </a:r>
            <a:r>
              <a:rPr lang="en-IN" sz="1595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- 179094</a:t>
            </a:r>
            <a:br>
              <a:rPr lang="en-IN" sz="1595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595" i="0" strike="noStrike" cap="none">
              <a:solidFill>
                <a:srgbClr val="4285F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95"/>
              <a:buFont typeface="Arial"/>
              <a:buNone/>
            </a:pPr>
            <a:r>
              <a:rPr lang="en-IN" sz="1800" b="1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3. Lepton Software Trading FZCO</a:t>
            </a:r>
            <a:endParaRPr sz="1800" b="1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95"/>
              <a:buFont typeface="Arial"/>
              <a:buNone/>
            </a:pPr>
            <a:r>
              <a:rPr lang="en-IN" sz="1595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Dubai Silicon Oasis Headquarters Building, 4th Floor, </a:t>
            </a:r>
            <a:endParaRPr sz="1595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95"/>
              <a:buFont typeface="Arial"/>
              <a:buNone/>
            </a:pPr>
            <a:r>
              <a:rPr lang="en-IN" sz="1595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 &amp; D Wing, PO Box 341041, Dubai Silicon Oasis, </a:t>
            </a:r>
            <a:endParaRPr sz="1595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95"/>
              <a:buFont typeface="Arial"/>
              <a:buNone/>
            </a:pPr>
            <a:r>
              <a:rPr lang="en-IN" sz="1800" b="1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Dubai (UAE)</a:t>
            </a:r>
            <a:r>
              <a:rPr lang="en-IN" sz="1595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| </a:t>
            </a:r>
            <a:r>
              <a:rPr lang="en-IN" sz="1595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Phone: +971 502738969</a:t>
            </a:r>
            <a:br>
              <a:rPr lang="en-IN" sz="1595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595" i="0" u="none" strike="noStrike" cap="none">
              <a:solidFill>
                <a:srgbClr val="4285F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95"/>
              <a:buFont typeface="Arial"/>
              <a:buNone/>
            </a:pPr>
            <a:r>
              <a:rPr lang="en-IN" sz="1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4. Lepton Software Inc.</a:t>
            </a:r>
            <a:endParaRPr sz="18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95"/>
              <a:buFont typeface="Arial"/>
              <a:buNone/>
            </a:pPr>
            <a:r>
              <a:rPr lang="en-IN" sz="1595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3524 Silverside Road Suite 35B, </a:t>
            </a:r>
            <a:endParaRPr sz="1595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1595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Wilmington, DE</a:t>
            </a:r>
            <a:r>
              <a:rPr lang="en-IN" sz="1595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19810-4929, </a:t>
            </a:r>
            <a:r>
              <a:rPr lang="en-IN" sz="1595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USA</a:t>
            </a:r>
            <a:endParaRPr sz="1595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1595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Phone : +1 8455050445</a:t>
            </a:r>
            <a:endParaRPr sz="1595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880"/>
              <a:buFont typeface="Arial"/>
              <a:buNone/>
            </a:pPr>
            <a:endParaRPr sz="88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2100"/>
              </a:spcAft>
              <a:buClr>
                <a:srgbClr val="888888"/>
              </a:buClr>
              <a:buSzPts val="1320"/>
              <a:buFont typeface="Arial"/>
              <a:buNone/>
            </a:pPr>
            <a:endParaRPr sz="132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94" name="Google Shape;1694;p192"/>
          <p:cNvGrpSpPr/>
          <p:nvPr/>
        </p:nvGrpSpPr>
        <p:grpSpPr>
          <a:xfrm>
            <a:off x="10259214" y="712683"/>
            <a:ext cx="1337400" cy="1337400"/>
            <a:chOff x="9106489" y="118000"/>
            <a:chExt cx="1337400" cy="1337400"/>
          </a:xfrm>
        </p:grpSpPr>
        <p:sp>
          <p:nvSpPr>
            <p:cNvPr id="1695" name="Google Shape;1695;p192"/>
            <p:cNvSpPr/>
            <p:nvPr/>
          </p:nvSpPr>
          <p:spPr>
            <a:xfrm>
              <a:off x="9106489" y="118000"/>
              <a:ext cx="1337400" cy="13374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34A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96" name="Google Shape;1696;p192" descr="A close up of a sign  Description generated with high confidenc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319875" y="474404"/>
              <a:ext cx="910507" cy="6245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97" name="Google Shape;1697;p192"/>
          <p:cNvSpPr txBox="1">
            <a:spLocks noGrp="1"/>
          </p:cNvSpPr>
          <p:nvPr>
            <p:ph type="title"/>
          </p:nvPr>
        </p:nvSpPr>
        <p:spPr>
          <a:xfrm>
            <a:off x="399355" y="108333"/>
            <a:ext cx="5510100" cy="11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IN" sz="66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Contact Us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8" name="Google Shape;1698;p192"/>
          <p:cNvSpPr txBox="1"/>
          <p:nvPr/>
        </p:nvSpPr>
        <p:spPr>
          <a:xfrm>
            <a:off x="7456250" y="6228925"/>
            <a:ext cx="46302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Email: </a:t>
            </a:r>
            <a:r>
              <a:rPr lang="en-IN" sz="18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marketing@leptonsoftware.com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8" name="Google Shape;898;p169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77900" y="5"/>
            <a:ext cx="11123999" cy="629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169"/>
          <p:cNvPicPr preferRelativeResize="0"/>
          <p:nvPr/>
        </p:nvPicPr>
        <p:blipFill rotWithShape="1">
          <a:blip r:embed="rId4">
            <a:alphaModFix amt="31000"/>
          </a:blip>
          <a:srcRect l="34670" b="15483"/>
          <a:stretch/>
        </p:blipFill>
        <p:spPr>
          <a:xfrm>
            <a:off x="0" y="3344875"/>
            <a:ext cx="5523902" cy="3517275"/>
          </a:xfrm>
          <a:prstGeom prst="rect">
            <a:avLst/>
          </a:prstGeom>
          <a:noFill/>
          <a:ln>
            <a:noFill/>
          </a:ln>
        </p:spPr>
      </p:pic>
      <p:sp>
        <p:nvSpPr>
          <p:cNvPr id="900" name="Google Shape;900;p169"/>
          <p:cNvSpPr/>
          <p:nvPr/>
        </p:nvSpPr>
        <p:spPr>
          <a:xfrm rot="-5400000">
            <a:off x="10902600" y="5568600"/>
            <a:ext cx="1246800" cy="1332000"/>
          </a:xfrm>
          <a:prstGeom prst="rtTriangle">
            <a:avLst/>
          </a:prstGeom>
          <a:solidFill>
            <a:srgbClr val="72B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69"/>
          <p:cNvSpPr/>
          <p:nvPr/>
        </p:nvSpPr>
        <p:spPr>
          <a:xfrm rot="-5400000">
            <a:off x="11148075" y="5814150"/>
            <a:ext cx="1009800" cy="1077900"/>
          </a:xfrm>
          <a:prstGeom prst="rtTriangle">
            <a:avLst/>
          </a:prstGeom>
          <a:solidFill>
            <a:srgbClr val="034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69"/>
          <p:cNvSpPr/>
          <p:nvPr/>
        </p:nvSpPr>
        <p:spPr>
          <a:xfrm>
            <a:off x="1092600" y="2700425"/>
            <a:ext cx="5175900" cy="5589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034A33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" name="Google Shape;903;p169"/>
          <p:cNvSpPr/>
          <p:nvPr/>
        </p:nvSpPr>
        <p:spPr>
          <a:xfrm>
            <a:off x="1259248" y="2769425"/>
            <a:ext cx="32223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Calibri"/>
              <a:buNone/>
            </a:pPr>
            <a:r>
              <a:rPr lang="en-IN" sz="1800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Lepton Software Overview</a:t>
            </a:r>
            <a:endParaRPr sz="1800" b="1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4" name="Google Shape;904;p169"/>
          <p:cNvSpPr/>
          <p:nvPr/>
        </p:nvSpPr>
        <p:spPr>
          <a:xfrm>
            <a:off x="1092600" y="482249"/>
            <a:ext cx="45075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4000" b="1" dirty="0">
                <a:solidFill>
                  <a:srgbClr val="034A33"/>
                </a:solidFill>
                <a:latin typeface="Roboto"/>
                <a:ea typeface="Roboto"/>
                <a:cs typeface="Roboto"/>
                <a:sym typeface="Roboto"/>
              </a:rPr>
              <a:t>YOUR DIGITAL JOURNEY</a:t>
            </a:r>
            <a:endParaRPr sz="4000" b="1" dirty="0">
              <a:solidFill>
                <a:srgbClr val="034A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4000" b="1" dirty="0">
                <a:solidFill>
                  <a:srgbClr val="034A33"/>
                </a:solidFill>
                <a:latin typeface="Roboto"/>
                <a:ea typeface="Roboto"/>
                <a:cs typeface="Roboto"/>
                <a:sym typeface="Roboto"/>
              </a:rPr>
              <a:t>BEGINS HERE</a:t>
            </a:r>
            <a:endParaRPr sz="4000" b="1" dirty="0">
              <a:solidFill>
                <a:srgbClr val="034A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5" name="Google Shape;905;p169"/>
          <p:cNvSpPr/>
          <p:nvPr/>
        </p:nvSpPr>
        <p:spPr>
          <a:xfrm rot="5400000">
            <a:off x="42525" y="-42600"/>
            <a:ext cx="1246800" cy="1332000"/>
          </a:xfrm>
          <a:prstGeom prst="rtTriangle">
            <a:avLst/>
          </a:prstGeom>
          <a:solidFill>
            <a:srgbClr val="72B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69"/>
          <p:cNvSpPr/>
          <p:nvPr/>
        </p:nvSpPr>
        <p:spPr>
          <a:xfrm rot="5400000">
            <a:off x="34050" y="-34050"/>
            <a:ext cx="1009800" cy="1077900"/>
          </a:xfrm>
          <a:prstGeom prst="rtTriangle">
            <a:avLst/>
          </a:prstGeom>
          <a:solidFill>
            <a:srgbClr val="034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69"/>
          <p:cNvSpPr/>
          <p:nvPr/>
        </p:nvSpPr>
        <p:spPr>
          <a:xfrm>
            <a:off x="9824407" y="457205"/>
            <a:ext cx="1910400" cy="19104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34A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IN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strategic tool for location planning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8" name="Google Shape;908;p1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08757" y="1155895"/>
            <a:ext cx="1541701" cy="513020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169"/>
          <p:cNvSpPr/>
          <p:nvPr/>
        </p:nvSpPr>
        <p:spPr>
          <a:xfrm>
            <a:off x="1092600" y="3638075"/>
            <a:ext cx="5175900" cy="5589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034A33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169"/>
          <p:cNvSpPr/>
          <p:nvPr/>
        </p:nvSpPr>
        <p:spPr>
          <a:xfrm>
            <a:off x="1259248" y="3707075"/>
            <a:ext cx="32223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Calibri"/>
              <a:buNone/>
            </a:pPr>
            <a:r>
              <a:rPr lang="en-IN"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NetworkAccess</a:t>
            </a:r>
            <a:endParaRPr sz="2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1" name="Google Shape;911;p169"/>
          <p:cNvSpPr/>
          <p:nvPr/>
        </p:nvSpPr>
        <p:spPr>
          <a:xfrm>
            <a:off x="1092600" y="4575725"/>
            <a:ext cx="5175900" cy="5589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034A33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" name="Google Shape;912;p169"/>
          <p:cNvSpPr/>
          <p:nvPr/>
        </p:nvSpPr>
        <p:spPr>
          <a:xfrm>
            <a:off x="1259248" y="4644725"/>
            <a:ext cx="32223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Calibri"/>
              <a:buNone/>
            </a:pPr>
            <a:r>
              <a:rPr lang="en-I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rfMAP</a:t>
            </a:r>
            <a:endParaRPr sz="1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3" name="Google Shape;913;p169"/>
          <p:cNvSpPr/>
          <p:nvPr/>
        </p:nvSpPr>
        <p:spPr>
          <a:xfrm>
            <a:off x="1092600" y="5513375"/>
            <a:ext cx="5175900" cy="5589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034A33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4" name="Google Shape;914;p169"/>
          <p:cNvSpPr/>
          <p:nvPr/>
        </p:nvSpPr>
        <p:spPr>
          <a:xfrm>
            <a:off x="1220400" y="5582375"/>
            <a:ext cx="32223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Calibri"/>
              <a:buNone/>
            </a:pPr>
            <a:r>
              <a:rPr lang="en-I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SmartMarket &amp; SmartData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5" name="Google Shape;915;p169"/>
          <p:cNvSpPr txBox="1">
            <a:spLocks noGrp="1"/>
          </p:cNvSpPr>
          <p:nvPr>
            <p:ph type="sldNum" idx="12"/>
          </p:nvPr>
        </p:nvSpPr>
        <p:spPr>
          <a:xfrm>
            <a:off x="11296611" y="648000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3</a:t>
            </a:fld>
            <a:endParaRPr sz="1100" i="0" u="none" strike="noStrike" cap="none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6" name="Google Shape;916;p169"/>
          <p:cNvSpPr txBox="1"/>
          <p:nvPr/>
        </p:nvSpPr>
        <p:spPr>
          <a:xfrm>
            <a:off x="4511250" y="6605400"/>
            <a:ext cx="316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201</a:t>
            </a:r>
            <a:r>
              <a:rPr lang="en-IN" sz="11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 | Lepton Software</a:t>
            </a:r>
            <a:endParaRPr sz="1100" i="0" u="none" strike="noStrike" cap="none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170"/>
          <p:cNvSpPr txBox="1"/>
          <p:nvPr/>
        </p:nvSpPr>
        <p:spPr>
          <a:xfrm>
            <a:off x="180000" y="180000"/>
            <a:ext cx="105156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4400"/>
              <a:buFont typeface="Arial"/>
              <a:buNone/>
            </a:pPr>
            <a:r>
              <a:rPr lang="en-IN" sz="44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Overview</a:t>
            </a:r>
            <a:endParaRPr sz="440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22" name="Google Shape;922;p170" descr="A close up of a sign  Description generated with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0000" y="208966"/>
            <a:ext cx="1199946" cy="719968"/>
          </a:xfrm>
          <a:prstGeom prst="rect">
            <a:avLst/>
          </a:prstGeom>
          <a:noFill/>
          <a:ln>
            <a:noFill/>
          </a:ln>
        </p:spPr>
      </p:pic>
      <p:sp>
        <p:nvSpPr>
          <p:cNvPr id="923" name="Google Shape;923;p170"/>
          <p:cNvSpPr txBox="1">
            <a:spLocks noGrp="1"/>
          </p:cNvSpPr>
          <p:nvPr>
            <p:ph type="sldNum" idx="12"/>
          </p:nvPr>
        </p:nvSpPr>
        <p:spPr>
          <a:xfrm>
            <a:off x="11296611" y="648000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4</a:t>
            </a:fld>
            <a:endParaRPr sz="1100" i="0" u="none" strike="noStrike" cap="none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4" name="Google Shape;924;p170"/>
          <p:cNvSpPr txBox="1"/>
          <p:nvPr/>
        </p:nvSpPr>
        <p:spPr>
          <a:xfrm>
            <a:off x="4511250" y="6605400"/>
            <a:ext cx="316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201</a:t>
            </a:r>
            <a:r>
              <a:rPr lang="en-IN" sz="11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 | Lepton Software</a:t>
            </a:r>
            <a:endParaRPr sz="1100" i="0" u="none" strike="noStrike" cap="none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25" name="Google Shape;925;p170"/>
          <p:cNvCxnSpPr/>
          <p:nvPr/>
        </p:nvCxnSpPr>
        <p:spPr>
          <a:xfrm>
            <a:off x="3971848" y="1776225"/>
            <a:ext cx="17100" cy="20484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6" name="Google Shape;926;p170"/>
          <p:cNvCxnSpPr/>
          <p:nvPr/>
        </p:nvCxnSpPr>
        <p:spPr>
          <a:xfrm>
            <a:off x="7346448" y="1746525"/>
            <a:ext cx="17100" cy="20484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7" name="Google Shape;927;p170"/>
          <p:cNvSpPr txBox="1"/>
          <p:nvPr/>
        </p:nvSpPr>
        <p:spPr>
          <a:xfrm>
            <a:off x="1346073" y="2004815"/>
            <a:ext cx="1965300" cy="11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lang="en-IN" sz="6000" b="1">
                <a:solidFill>
                  <a:srgbClr val="0F9D58"/>
                </a:solidFill>
                <a:latin typeface="Roboto"/>
                <a:ea typeface="Roboto"/>
                <a:cs typeface="Roboto"/>
                <a:sym typeface="Roboto"/>
              </a:rPr>
              <a:t>25</a:t>
            </a:r>
            <a:endParaRPr sz="6000" b="1">
              <a:solidFill>
                <a:srgbClr val="0F9D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8" name="Google Shape;928;p170"/>
          <p:cNvSpPr txBox="1"/>
          <p:nvPr/>
        </p:nvSpPr>
        <p:spPr>
          <a:xfrm>
            <a:off x="1346063" y="2915925"/>
            <a:ext cx="23631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Leader in Location Intelligence &amp; Analytics</a:t>
            </a:r>
            <a:endParaRPr b="1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9" name="Google Shape;929;p170"/>
          <p:cNvSpPr txBox="1"/>
          <p:nvPr/>
        </p:nvSpPr>
        <p:spPr>
          <a:xfrm>
            <a:off x="1369767" y="1975125"/>
            <a:ext cx="16989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More than</a:t>
            </a:r>
            <a:endParaRPr b="1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0" name="Google Shape;930;p170"/>
          <p:cNvSpPr txBox="1"/>
          <p:nvPr/>
        </p:nvSpPr>
        <p:spPr>
          <a:xfrm>
            <a:off x="4646363" y="2004825"/>
            <a:ext cx="1935900" cy="11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lang="en-IN" sz="6000" b="1">
                <a:solidFill>
                  <a:srgbClr val="0F9D58"/>
                </a:solidFill>
                <a:latin typeface="Roboto"/>
                <a:ea typeface="Roboto"/>
                <a:cs typeface="Roboto"/>
                <a:sym typeface="Roboto"/>
              </a:rPr>
              <a:t>8+</a:t>
            </a:r>
            <a:endParaRPr sz="60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1" name="Google Shape;931;p170"/>
          <p:cNvSpPr txBox="1"/>
          <p:nvPr/>
        </p:nvSpPr>
        <p:spPr>
          <a:xfrm>
            <a:off x="5510113" y="2534700"/>
            <a:ext cx="1389600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N" sz="1800" b="1">
                <a:solidFill>
                  <a:srgbClr val="0F9D58"/>
                </a:solidFill>
                <a:latin typeface="Roboto"/>
                <a:ea typeface="Roboto"/>
                <a:cs typeface="Roboto"/>
                <a:sym typeface="Roboto"/>
              </a:rPr>
              <a:t>Industries</a:t>
            </a:r>
            <a:endParaRPr sz="18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2" name="Google Shape;932;p170"/>
          <p:cNvSpPr txBox="1"/>
          <p:nvPr/>
        </p:nvSpPr>
        <p:spPr>
          <a:xfrm>
            <a:off x="4734675" y="2915925"/>
            <a:ext cx="25122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Like FMCG, Retail, Automotive, Telecom, Banking, etc.</a:t>
            </a:r>
            <a:endParaRPr b="1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3" name="Google Shape;933;p170"/>
          <p:cNvSpPr txBox="1"/>
          <p:nvPr/>
        </p:nvSpPr>
        <p:spPr>
          <a:xfrm>
            <a:off x="4722563" y="1975125"/>
            <a:ext cx="16989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Serving</a:t>
            </a:r>
            <a:endParaRPr b="1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4" name="Google Shape;934;p170"/>
          <p:cNvSpPr txBox="1"/>
          <p:nvPr/>
        </p:nvSpPr>
        <p:spPr>
          <a:xfrm>
            <a:off x="8030798" y="2019665"/>
            <a:ext cx="1965300" cy="11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lang="en-IN" sz="6000" b="1">
                <a:solidFill>
                  <a:srgbClr val="0F9D58"/>
                </a:solidFill>
                <a:latin typeface="Roboto"/>
                <a:ea typeface="Roboto"/>
                <a:cs typeface="Roboto"/>
                <a:sym typeface="Roboto"/>
              </a:rPr>
              <a:t>200</a:t>
            </a:r>
            <a:endParaRPr sz="60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5" name="Google Shape;935;p170"/>
          <p:cNvSpPr txBox="1"/>
          <p:nvPr/>
        </p:nvSpPr>
        <p:spPr>
          <a:xfrm>
            <a:off x="8030788" y="2915925"/>
            <a:ext cx="23631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Data Analysts, Data Engineers, and GIS specialists</a:t>
            </a:r>
            <a:endParaRPr b="1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6" name="Google Shape;936;p170"/>
          <p:cNvSpPr txBox="1"/>
          <p:nvPr/>
        </p:nvSpPr>
        <p:spPr>
          <a:xfrm>
            <a:off x="8054492" y="1975125"/>
            <a:ext cx="16989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More than</a:t>
            </a:r>
            <a:endParaRPr b="1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7" name="Google Shape;937;p170"/>
          <p:cNvSpPr txBox="1"/>
          <p:nvPr/>
        </p:nvSpPr>
        <p:spPr>
          <a:xfrm>
            <a:off x="2277438" y="2534700"/>
            <a:ext cx="1389600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N" sz="1800" b="1">
                <a:solidFill>
                  <a:srgbClr val="0F9D58"/>
                </a:solidFill>
                <a:latin typeface="Roboto"/>
                <a:ea typeface="Roboto"/>
                <a:cs typeface="Roboto"/>
                <a:sym typeface="Roboto"/>
              </a:rPr>
              <a:t>Years</a:t>
            </a:r>
            <a:endParaRPr sz="18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38" name="Google Shape;938;p1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988" y="4819525"/>
            <a:ext cx="2357400" cy="1005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9" name="Google Shape;939;p170"/>
          <p:cNvGrpSpPr/>
          <p:nvPr/>
        </p:nvGrpSpPr>
        <p:grpSpPr>
          <a:xfrm>
            <a:off x="3421596" y="4829000"/>
            <a:ext cx="2358000" cy="979200"/>
            <a:chOff x="4802725" y="4829000"/>
            <a:chExt cx="2358000" cy="979200"/>
          </a:xfrm>
        </p:grpSpPr>
        <p:sp>
          <p:nvSpPr>
            <p:cNvPr id="940" name="Google Shape;940;p170"/>
            <p:cNvSpPr/>
            <p:nvPr/>
          </p:nvSpPr>
          <p:spPr>
            <a:xfrm>
              <a:off x="4802725" y="4829000"/>
              <a:ext cx="2358000" cy="979200"/>
            </a:xfrm>
            <a:prstGeom prst="roundRect">
              <a:avLst>
                <a:gd name="adj" fmla="val 6701"/>
              </a:avLst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41" name="Google Shape;941;p170" descr="Image result for pitney bowes partner logo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868126" y="5158225"/>
              <a:ext cx="2227200" cy="612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2" name="Google Shape;942;p170"/>
            <p:cNvSpPr/>
            <p:nvPr/>
          </p:nvSpPr>
          <p:spPr>
            <a:xfrm>
              <a:off x="4808100" y="4829000"/>
              <a:ext cx="2350200" cy="3024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3F9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IN" sz="100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Authorized Partner</a:t>
              </a:r>
              <a:endParaRPr sz="10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43" name="Google Shape;943;p170"/>
          <p:cNvGrpSpPr/>
          <p:nvPr/>
        </p:nvGrpSpPr>
        <p:grpSpPr>
          <a:xfrm>
            <a:off x="6411804" y="4830275"/>
            <a:ext cx="2358000" cy="979200"/>
            <a:chOff x="8511325" y="4830275"/>
            <a:chExt cx="2358000" cy="979200"/>
          </a:xfrm>
        </p:grpSpPr>
        <p:sp>
          <p:nvSpPr>
            <p:cNvPr id="944" name="Google Shape;944;p170"/>
            <p:cNvSpPr/>
            <p:nvPr/>
          </p:nvSpPr>
          <p:spPr>
            <a:xfrm>
              <a:off x="8511325" y="4830275"/>
              <a:ext cx="2358000" cy="979200"/>
            </a:xfrm>
            <a:prstGeom prst="roundRect">
              <a:avLst>
                <a:gd name="adj" fmla="val 6701"/>
              </a:avLst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45" name="Google Shape;945;p170" descr="Image result for infovista logo"/>
            <p:cNvPicPr preferRelativeResize="0"/>
            <p:nvPr/>
          </p:nvPicPr>
          <p:blipFill rotWithShape="1">
            <a:blip r:embed="rId6">
              <a:alphaModFix/>
            </a:blip>
            <a:srcRect b="29498"/>
            <a:stretch/>
          </p:blipFill>
          <p:spPr>
            <a:xfrm>
              <a:off x="8590975" y="4830275"/>
              <a:ext cx="2254325" cy="940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6" name="Google Shape;946;p170"/>
            <p:cNvSpPr/>
            <p:nvPr/>
          </p:nvSpPr>
          <p:spPr>
            <a:xfrm>
              <a:off x="8514925" y="4830275"/>
              <a:ext cx="2350200" cy="3024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3F9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IN" sz="100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Authorized Partner</a:t>
              </a:r>
              <a:endParaRPr sz="10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47" name="Google Shape;947;p170"/>
          <p:cNvSpPr/>
          <p:nvPr/>
        </p:nvSpPr>
        <p:spPr>
          <a:xfrm>
            <a:off x="2387838" y="1708875"/>
            <a:ext cx="810000" cy="810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85725" dist="9525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8" name="Google Shape;948;p170"/>
          <p:cNvPicPr preferRelativeResize="0"/>
          <p:nvPr/>
        </p:nvPicPr>
        <p:blipFill rotWithShape="1">
          <a:blip r:embed="rId7">
            <a:alphaModFix/>
          </a:blip>
          <a:srcRect t="13224"/>
          <a:stretch/>
        </p:blipFill>
        <p:spPr>
          <a:xfrm>
            <a:off x="2446663" y="1801512"/>
            <a:ext cx="692349" cy="624725"/>
          </a:xfrm>
          <a:prstGeom prst="rect">
            <a:avLst/>
          </a:prstGeom>
          <a:noFill/>
          <a:ln>
            <a:noFill/>
          </a:ln>
        </p:spPr>
      </p:pic>
      <p:sp>
        <p:nvSpPr>
          <p:cNvPr id="949" name="Google Shape;949;p170"/>
          <p:cNvSpPr/>
          <p:nvPr/>
        </p:nvSpPr>
        <p:spPr>
          <a:xfrm>
            <a:off x="9583888" y="1708875"/>
            <a:ext cx="810000" cy="810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85725" dist="9525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0" name="Google Shape;950;p17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718888" y="1843875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1" name="Google Shape;951;p170"/>
          <p:cNvSpPr/>
          <p:nvPr/>
        </p:nvSpPr>
        <p:spPr>
          <a:xfrm>
            <a:off x="5729113" y="1708875"/>
            <a:ext cx="810000" cy="810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85725" dist="9525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2" name="Google Shape;952;p17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76173" y="1898925"/>
            <a:ext cx="515879" cy="429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3" name="Google Shape;953;p170"/>
          <p:cNvGrpSpPr/>
          <p:nvPr/>
        </p:nvGrpSpPr>
        <p:grpSpPr>
          <a:xfrm>
            <a:off x="9402013" y="4829000"/>
            <a:ext cx="2358000" cy="979200"/>
            <a:chOff x="9149700" y="4829000"/>
            <a:chExt cx="2358000" cy="979200"/>
          </a:xfrm>
        </p:grpSpPr>
        <p:sp>
          <p:nvSpPr>
            <p:cNvPr id="954" name="Google Shape;954;p170"/>
            <p:cNvSpPr/>
            <p:nvPr/>
          </p:nvSpPr>
          <p:spPr>
            <a:xfrm>
              <a:off x="9149700" y="4829000"/>
              <a:ext cx="2358000" cy="979200"/>
            </a:xfrm>
            <a:prstGeom prst="roundRect">
              <a:avLst>
                <a:gd name="adj" fmla="val 6701"/>
              </a:avLst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70"/>
            <p:cNvSpPr/>
            <p:nvPr/>
          </p:nvSpPr>
          <p:spPr>
            <a:xfrm>
              <a:off x="9153300" y="4829000"/>
              <a:ext cx="2350200" cy="3024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3F9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I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Strategic Partner</a:t>
              </a:r>
              <a:endParaRPr sz="10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956" name="Google Shape;956;p170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9198300" y="5258386"/>
              <a:ext cx="2260800" cy="42522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71"/>
          <p:cNvSpPr/>
          <p:nvPr/>
        </p:nvSpPr>
        <p:spPr>
          <a:xfrm>
            <a:off x="9135232" y="4276447"/>
            <a:ext cx="2712900" cy="1005900"/>
          </a:xfrm>
          <a:prstGeom prst="roundRect">
            <a:avLst>
              <a:gd name="adj" fmla="val 21605"/>
            </a:avLst>
          </a:prstGeom>
          <a:solidFill>
            <a:srgbClr val="ACB8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171"/>
          <p:cNvSpPr/>
          <p:nvPr/>
        </p:nvSpPr>
        <p:spPr>
          <a:xfrm>
            <a:off x="8185255" y="4139287"/>
            <a:ext cx="1280100" cy="1280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171"/>
          <p:cNvSpPr/>
          <p:nvPr/>
        </p:nvSpPr>
        <p:spPr>
          <a:xfrm>
            <a:off x="5320546" y="4276447"/>
            <a:ext cx="2712900" cy="1005900"/>
          </a:xfrm>
          <a:prstGeom prst="roundRect">
            <a:avLst>
              <a:gd name="adj" fmla="val 21605"/>
            </a:avLst>
          </a:prstGeom>
          <a:solidFill>
            <a:srgbClr val="ACB8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171"/>
          <p:cNvSpPr/>
          <p:nvPr/>
        </p:nvSpPr>
        <p:spPr>
          <a:xfrm>
            <a:off x="4362259" y="4139287"/>
            <a:ext cx="1280100" cy="1280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171"/>
          <p:cNvSpPr/>
          <p:nvPr/>
        </p:nvSpPr>
        <p:spPr>
          <a:xfrm>
            <a:off x="1512282" y="4276447"/>
            <a:ext cx="2712900" cy="1005900"/>
          </a:xfrm>
          <a:prstGeom prst="roundRect">
            <a:avLst>
              <a:gd name="adj" fmla="val 21605"/>
            </a:avLst>
          </a:prstGeom>
          <a:solidFill>
            <a:srgbClr val="ACB8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171"/>
          <p:cNvSpPr/>
          <p:nvPr/>
        </p:nvSpPr>
        <p:spPr>
          <a:xfrm>
            <a:off x="562305" y="4139287"/>
            <a:ext cx="1280100" cy="1280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171"/>
          <p:cNvSpPr/>
          <p:nvPr/>
        </p:nvSpPr>
        <p:spPr>
          <a:xfrm>
            <a:off x="5268354" y="1950755"/>
            <a:ext cx="2712900" cy="1005900"/>
          </a:xfrm>
          <a:prstGeom prst="roundRect">
            <a:avLst>
              <a:gd name="adj" fmla="val 21605"/>
            </a:avLst>
          </a:prstGeom>
          <a:solidFill>
            <a:srgbClr val="ACB8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171"/>
          <p:cNvSpPr/>
          <p:nvPr/>
        </p:nvSpPr>
        <p:spPr>
          <a:xfrm>
            <a:off x="4310067" y="1813595"/>
            <a:ext cx="1280100" cy="1280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171"/>
          <p:cNvSpPr/>
          <p:nvPr/>
        </p:nvSpPr>
        <p:spPr>
          <a:xfrm>
            <a:off x="1460090" y="1950725"/>
            <a:ext cx="2712900" cy="1005900"/>
          </a:xfrm>
          <a:prstGeom prst="roundRect">
            <a:avLst>
              <a:gd name="adj" fmla="val 21605"/>
            </a:avLst>
          </a:prstGeom>
          <a:solidFill>
            <a:srgbClr val="ACB8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171"/>
          <p:cNvSpPr/>
          <p:nvPr/>
        </p:nvSpPr>
        <p:spPr>
          <a:xfrm>
            <a:off x="510113" y="1813625"/>
            <a:ext cx="1280100" cy="1280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171"/>
          <p:cNvSpPr/>
          <p:nvPr/>
        </p:nvSpPr>
        <p:spPr>
          <a:xfrm>
            <a:off x="1837650" y="2084375"/>
            <a:ext cx="20856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N" sz="1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JAPACs Fastest Growing Company for Google Maps</a:t>
            </a:r>
            <a:endParaRPr sz="14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2" name="Google Shape;972;p171"/>
          <p:cNvSpPr/>
          <p:nvPr/>
        </p:nvSpPr>
        <p:spPr>
          <a:xfrm>
            <a:off x="5662800" y="2084405"/>
            <a:ext cx="25053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N" sz="1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Best Location Intelligence Partner of the Year for Telecom Vertical in Asia</a:t>
            </a:r>
            <a:endParaRPr sz="14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3" name="Google Shape;973;p171"/>
          <p:cNvSpPr/>
          <p:nvPr/>
        </p:nvSpPr>
        <p:spPr>
          <a:xfrm>
            <a:off x="1837650" y="4410097"/>
            <a:ext cx="24264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N" sz="1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Top Five Product Companies at NASSCOM Product Conclave- North</a:t>
            </a:r>
            <a:endParaRPr sz="14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74" name="Google Shape;974;p171" descr="Image result for nasscom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432" y="4642335"/>
            <a:ext cx="1145845" cy="27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5" name="Google Shape;975;p171" descr="Image result for CIO Review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1576" y="4591458"/>
            <a:ext cx="1109968" cy="391289"/>
          </a:xfrm>
          <a:prstGeom prst="rect">
            <a:avLst/>
          </a:prstGeom>
          <a:noFill/>
          <a:ln>
            <a:noFill/>
          </a:ln>
        </p:spPr>
      </p:pic>
      <p:sp>
        <p:nvSpPr>
          <p:cNvPr id="976" name="Google Shape;976;p171"/>
          <p:cNvSpPr/>
          <p:nvPr/>
        </p:nvSpPr>
        <p:spPr>
          <a:xfrm>
            <a:off x="9471600" y="4410097"/>
            <a:ext cx="22440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N" sz="1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Overall Best IT Project of the Year for Unified GIS Project of Bharti  Airtel</a:t>
            </a:r>
            <a:endParaRPr sz="14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77" name="Google Shape;977;p171" descr="Image result for pc ques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85755" y="4439787"/>
            <a:ext cx="679099" cy="679099"/>
          </a:xfrm>
          <a:prstGeom prst="rect">
            <a:avLst/>
          </a:prstGeom>
          <a:noFill/>
          <a:ln>
            <a:noFill/>
          </a:ln>
        </p:spPr>
      </p:pic>
      <p:sp>
        <p:nvSpPr>
          <p:cNvPr id="978" name="Google Shape;978;p171"/>
          <p:cNvSpPr txBox="1">
            <a:spLocks noGrp="1"/>
          </p:cNvSpPr>
          <p:nvPr>
            <p:ph type="title"/>
          </p:nvPr>
        </p:nvSpPr>
        <p:spPr>
          <a:xfrm>
            <a:off x="180000" y="180000"/>
            <a:ext cx="61722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4400"/>
              <a:buFont typeface="Arial"/>
              <a:buNone/>
            </a:pPr>
            <a:r>
              <a:rPr lang="en-IN" sz="4400" b="1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As </a:t>
            </a:r>
            <a:r>
              <a:rPr lang="en-IN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IN" sz="4400" b="1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eatured in</a:t>
            </a:r>
            <a:endParaRPr sz="440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79" name="Google Shape;979;p171" descr="Image result for google maps apis logo"/>
          <p:cNvPicPr preferRelativeResize="0"/>
          <p:nvPr/>
        </p:nvPicPr>
        <p:blipFill rotWithShape="1">
          <a:blip r:embed="rId6">
            <a:alphaModFix/>
          </a:blip>
          <a:srcRect l="16103" t="8274" r="8995" b="15950"/>
          <a:stretch/>
        </p:blipFill>
        <p:spPr>
          <a:xfrm>
            <a:off x="720000" y="2026407"/>
            <a:ext cx="848779" cy="858673"/>
          </a:xfrm>
          <a:prstGeom prst="rect">
            <a:avLst/>
          </a:prstGeom>
          <a:noFill/>
          <a:ln>
            <a:noFill/>
          </a:ln>
        </p:spPr>
      </p:pic>
      <p:sp>
        <p:nvSpPr>
          <p:cNvPr id="980" name="Google Shape;980;p171"/>
          <p:cNvSpPr/>
          <p:nvPr/>
        </p:nvSpPr>
        <p:spPr>
          <a:xfrm>
            <a:off x="9083040" y="1950755"/>
            <a:ext cx="2712900" cy="1005900"/>
          </a:xfrm>
          <a:prstGeom prst="roundRect">
            <a:avLst>
              <a:gd name="adj" fmla="val 21605"/>
            </a:avLst>
          </a:prstGeom>
          <a:solidFill>
            <a:srgbClr val="ACB8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171"/>
          <p:cNvSpPr/>
          <p:nvPr/>
        </p:nvSpPr>
        <p:spPr>
          <a:xfrm>
            <a:off x="8133063" y="1813595"/>
            <a:ext cx="1280100" cy="1280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2" name="Google Shape;982;p171" descr="Image result for pitney bowes log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18754" y="2064790"/>
            <a:ext cx="801201" cy="792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3" name="Google Shape;983;p171" descr="Image result for silicon review logo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98000" y="2065800"/>
            <a:ext cx="896923" cy="786059"/>
          </a:xfrm>
          <a:prstGeom prst="rect">
            <a:avLst/>
          </a:prstGeom>
          <a:noFill/>
          <a:ln>
            <a:noFill/>
          </a:ln>
        </p:spPr>
      </p:pic>
      <p:sp>
        <p:nvSpPr>
          <p:cNvPr id="984" name="Google Shape;984;p171"/>
          <p:cNvSpPr/>
          <p:nvPr/>
        </p:nvSpPr>
        <p:spPr>
          <a:xfrm>
            <a:off x="5662800" y="4410097"/>
            <a:ext cx="22272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N" sz="1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Adjudged top 20 IT companies in India by CIO review</a:t>
            </a:r>
            <a:endParaRPr sz="14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5" name="Google Shape;985;p171"/>
          <p:cNvSpPr/>
          <p:nvPr/>
        </p:nvSpPr>
        <p:spPr>
          <a:xfrm>
            <a:off x="9471600" y="2084405"/>
            <a:ext cx="2173500" cy="738600"/>
          </a:xfrm>
          <a:prstGeom prst="rect">
            <a:avLst/>
          </a:prstGeom>
          <a:solidFill>
            <a:srgbClr val="ACB8C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IN" sz="1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Key vendor in the global</a:t>
            </a:r>
            <a:r>
              <a:rPr lang="en-IN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N" sz="1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design and engineering space</a:t>
            </a:r>
            <a:endParaRPr sz="14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86" name="Google Shape;986;p171" descr="A close up of a sign  Description generated with high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800000" y="208966"/>
            <a:ext cx="1199946" cy="719968"/>
          </a:xfrm>
          <a:prstGeom prst="rect">
            <a:avLst/>
          </a:prstGeom>
          <a:noFill/>
          <a:ln>
            <a:noFill/>
          </a:ln>
        </p:spPr>
      </p:pic>
      <p:sp>
        <p:nvSpPr>
          <p:cNvPr id="987" name="Google Shape;987;p171"/>
          <p:cNvSpPr txBox="1"/>
          <p:nvPr/>
        </p:nvSpPr>
        <p:spPr>
          <a:xfrm>
            <a:off x="11296611" y="648000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1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5</a:t>
            </a:fld>
            <a:endParaRPr sz="11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8" name="Google Shape;988;p171"/>
          <p:cNvSpPr txBox="1"/>
          <p:nvPr/>
        </p:nvSpPr>
        <p:spPr>
          <a:xfrm>
            <a:off x="4511250" y="6605400"/>
            <a:ext cx="316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201</a:t>
            </a:r>
            <a:r>
              <a:rPr lang="en-IN" sz="11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 | Lepton Software</a:t>
            </a:r>
            <a:endParaRPr sz="1100" i="0" u="none" strike="noStrike" cap="none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Google Shape;993;p172" descr="A picture containing indoor, marketplace, handcart  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5274" y="1639954"/>
            <a:ext cx="2175135" cy="1991761"/>
          </a:xfrm>
          <a:prstGeom prst="rect">
            <a:avLst/>
          </a:prstGeom>
          <a:noFill/>
          <a:ln>
            <a:noFill/>
          </a:ln>
        </p:spPr>
      </p:pic>
      <p:sp>
        <p:nvSpPr>
          <p:cNvPr id="994" name="Google Shape;994;p172"/>
          <p:cNvSpPr/>
          <p:nvPr/>
        </p:nvSpPr>
        <p:spPr>
          <a:xfrm>
            <a:off x="6574024" y="3276000"/>
            <a:ext cx="2158800" cy="363600"/>
          </a:xfrm>
          <a:prstGeom prst="rect">
            <a:avLst/>
          </a:prstGeom>
          <a:solidFill>
            <a:srgbClr val="7F7F7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5" name="Google Shape;995;p172"/>
          <p:cNvSpPr txBox="1"/>
          <p:nvPr/>
        </p:nvSpPr>
        <p:spPr>
          <a:xfrm>
            <a:off x="6718479" y="3270484"/>
            <a:ext cx="1805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IN" sz="17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FMCG &amp; Retail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96" name="Google Shape;996;p172" descr="A car parked on the side of a road  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24587" y="1639954"/>
            <a:ext cx="2175135" cy="2007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p172" descr="A large red sign with white text  Description generated with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8847" y="4200635"/>
            <a:ext cx="2177164" cy="2035776"/>
          </a:xfrm>
          <a:prstGeom prst="rect">
            <a:avLst/>
          </a:prstGeom>
          <a:noFill/>
          <a:ln>
            <a:noFill/>
          </a:ln>
        </p:spPr>
      </p:pic>
      <p:sp>
        <p:nvSpPr>
          <p:cNvPr id="998" name="Google Shape;998;p172"/>
          <p:cNvSpPr/>
          <p:nvPr/>
        </p:nvSpPr>
        <p:spPr>
          <a:xfrm>
            <a:off x="558847" y="5860090"/>
            <a:ext cx="2178000" cy="363600"/>
          </a:xfrm>
          <a:prstGeom prst="rect">
            <a:avLst/>
          </a:prstGeom>
          <a:solidFill>
            <a:srgbClr val="7F7F7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9" name="Google Shape;999;p172"/>
          <p:cNvSpPr txBox="1"/>
          <p:nvPr/>
        </p:nvSpPr>
        <p:spPr>
          <a:xfrm>
            <a:off x="568800" y="5864400"/>
            <a:ext cx="2166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IN" sz="17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Logistics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00" name="Google Shape;1000;p172" descr="A clock on the side of a building  Description generated with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35819" y="4219832"/>
            <a:ext cx="2218276" cy="2000644"/>
          </a:xfrm>
          <a:prstGeom prst="rect">
            <a:avLst/>
          </a:prstGeom>
          <a:noFill/>
          <a:ln>
            <a:noFill/>
          </a:ln>
        </p:spPr>
      </p:pic>
      <p:sp>
        <p:nvSpPr>
          <p:cNvPr id="1001" name="Google Shape;1001;p172"/>
          <p:cNvSpPr/>
          <p:nvPr/>
        </p:nvSpPr>
        <p:spPr>
          <a:xfrm>
            <a:off x="3434400" y="5860800"/>
            <a:ext cx="2214000" cy="363600"/>
          </a:xfrm>
          <a:prstGeom prst="rect">
            <a:avLst/>
          </a:prstGeom>
          <a:solidFill>
            <a:srgbClr val="7F7F7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2" name="Google Shape;1002;p172"/>
          <p:cNvSpPr txBox="1"/>
          <p:nvPr/>
        </p:nvSpPr>
        <p:spPr>
          <a:xfrm>
            <a:off x="3441925" y="5871600"/>
            <a:ext cx="21588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IN" sz="17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Government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3" name="Google Shape;1003;p172"/>
          <p:cNvSpPr txBox="1">
            <a:spLocks noGrp="1"/>
          </p:cNvSpPr>
          <p:nvPr>
            <p:ph type="title"/>
          </p:nvPr>
        </p:nvSpPr>
        <p:spPr>
          <a:xfrm>
            <a:off x="180000" y="180000"/>
            <a:ext cx="105156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IN" sz="4400" b="1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Industries </a:t>
            </a:r>
            <a:r>
              <a:rPr lang="en-IN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W</a:t>
            </a:r>
            <a:r>
              <a:rPr lang="en-IN" sz="4400" b="1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 </a:t>
            </a:r>
            <a:r>
              <a:rPr lang="en-IN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IN" sz="4400" b="1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ater to</a:t>
            </a:r>
            <a:endParaRPr sz="4400" b="1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04" name="Google Shape;1004;p172" descr="http://www.leptonsoftware.com/wp-content/uploads/2016/06/imageedit_10_4346404079-1.jpg"/>
          <p:cNvPicPr preferRelativeResize="0"/>
          <p:nvPr/>
        </p:nvPicPr>
        <p:blipFill rotWithShape="1">
          <a:blip r:embed="rId7">
            <a:alphaModFix/>
          </a:blip>
          <a:srcRect l="26698" r="49571" b="12770"/>
          <a:stretch/>
        </p:blipFill>
        <p:spPr>
          <a:xfrm>
            <a:off x="568805" y="1639954"/>
            <a:ext cx="2169826" cy="199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72" descr="Image result for Bank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20579" y="1646910"/>
            <a:ext cx="2233680" cy="201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6" name="Google Shape;1006;p172"/>
          <p:cNvSpPr/>
          <p:nvPr/>
        </p:nvSpPr>
        <p:spPr>
          <a:xfrm>
            <a:off x="3416298" y="1639954"/>
            <a:ext cx="2231100" cy="2011800"/>
          </a:xfrm>
          <a:prstGeom prst="rect">
            <a:avLst/>
          </a:prstGeom>
          <a:solidFill>
            <a:srgbClr val="7F7F7F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7" name="Google Shape;1007;p172" descr="Image result for insurance"/>
          <p:cNvPicPr preferRelativeResize="0"/>
          <p:nvPr/>
        </p:nvPicPr>
        <p:blipFill rotWithShape="1">
          <a:blip r:embed="rId9">
            <a:alphaModFix/>
          </a:blip>
          <a:srcRect l="44248" t="27749" r="14784" b="15094"/>
          <a:stretch/>
        </p:blipFill>
        <p:spPr>
          <a:xfrm>
            <a:off x="6570867" y="4185520"/>
            <a:ext cx="2273838" cy="203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008" name="Google Shape;1008;p172"/>
          <p:cNvSpPr/>
          <p:nvPr/>
        </p:nvSpPr>
        <p:spPr>
          <a:xfrm>
            <a:off x="6570186" y="5860800"/>
            <a:ext cx="2275200" cy="363600"/>
          </a:xfrm>
          <a:prstGeom prst="rect">
            <a:avLst/>
          </a:prstGeom>
          <a:solidFill>
            <a:srgbClr val="7F7F7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172"/>
          <p:cNvSpPr txBox="1"/>
          <p:nvPr/>
        </p:nvSpPr>
        <p:spPr>
          <a:xfrm>
            <a:off x="6886014" y="5860800"/>
            <a:ext cx="16710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IN" sz="17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Insurance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10" name="Google Shape;1010;p172" descr="Image result for Travel"/>
          <p:cNvPicPr preferRelativeResize="0"/>
          <p:nvPr/>
        </p:nvPicPr>
        <p:blipFill rotWithShape="1">
          <a:blip r:embed="rId10">
            <a:alphaModFix/>
          </a:blip>
          <a:srcRect l="36138"/>
          <a:stretch/>
        </p:blipFill>
        <p:spPr>
          <a:xfrm>
            <a:off x="9427345" y="4186800"/>
            <a:ext cx="2166386" cy="2035777"/>
          </a:xfrm>
          <a:prstGeom prst="rect">
            <a:avLst/>
          </a:prstGeom>
          <a:noFill/>
          <a:ln>
            <a:noFill/>
          </a:ln>
        </p:spPr>
      </p:pic>
      <p:sp>
        <p:nvSpPr>
          <p:cNvPr id="1011" name="Google Shape;1011;p172"/>
          <p:cNvSpPr/>
          <p:nvPr/>
        </p:nvSpPr>
        <p:spPr>
          <a:xfrm>
            <a:off x="566518" y="3276204"/>
            <a:ext cx="2174400" cy="361800"/>
          </a:xfrm>
          <a:prstGeom prst="rect">
            <a:avLst/>
          </a:prstGeom>
          <a:solidFill>
            <a:srgbClr val="7F7F7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172"/>
          <p:cNvSpPr/>
          <p:nvPr/>
        </p:nvSpPr>
        <p:spPr>
          <a:xfrm>
            <a:off x="3416300" y="3294000"/>
            <a:ext cx="2232000" cy="361800"/>
          </a:xfrm>
          <a:prstGeom prst="rect">
            <a:avLst/>
          </a:prstGeom>
          <a:solidFill>
            <a:srgbClr val="7F7F7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172"/>
          <p:cNvSpPr txBox="1"/>
          <p:nvPr/>
        </p:nvSpPr>
        <p:spPr>
          <a:xfrm>
            <a:off x="536400" y="3258400"/>
            <a:ext cx="227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IN" sz="17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Telecommunications</a:t>
            </a:r>
            <a:endParaRPr sz="170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4" name="Google Shape;1014;p172"/>
          <p:cNvSpPr txBox="1"/>
          <p:nvPr/>
        </p:nvSpPr>
        <p:spPr>
          <a:xfrm>
            <a:off x="3451801" y="3276000"/>
            <a:ext cx="22338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IN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Banking</a:t>
            </a:r>
            <a:r>
              <a:rPr lang="en-IN" sz="17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&amp; Finance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5" name="Google Shape;1015;p172"/>
          <p:cNvSpPr/>
          <p:nvPr/>
        </p:nvSpPr>
        <p:spPr>
          <a:xfrm>
            <a:off x="9426938" y="5860800"/>
            <a:ext cx="2167200" cy="363600"/>
          </a:xfrm>
          <a:prstGeom prst="rect">
            <a:avLst/>
          </a:prstGeom>
          <a:solidFill>
            <a:srgbClr val="7F7F7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172"/>
          <p:cNvSpPr txBox="1"/>
          <p:nvPr/>
        </p:nvSpPr>
        <p:spPr>
          <a:xfrm>
            <a:off x="10125248" y="5857200"/>
            <a:ext cx="185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IN" sz="17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Travel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7" name="Google Shape;1017;p172"/>
          <p:cNvSpPr/>
          <p:nvPr/>
        </p:nvSpPr>
        <p:spPr>
          <a:xfrm>
            <a:off x="9424954" y="3283438"/>
            <a:ext cx="2174400" cy="363600"/>
          </a:xfrm>
          <a:prstGeom prst="rect">
            <a:avLst/>
          </a:prstGeom>
          <a:solidFill>
            <a:srgbClr val="7F7F7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172"/>
          <p:cNvSpPr txBox="1"/>
          <p:nvPr/>
        </p:nvSpPr>
        <p:spPr>
          <a:xfrm>
            <a:off x="9442375" y="3278150"/>
            <a:ext cx="2158800" cy="2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IN" sz="17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Automotive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19" name="Google Shape;1019;p172" descr="A close up of a sign  Description generated with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800197" y="208966"/>
            <a:ext cx="1199946" cy="719968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72"/>
          <p:cNvSpPr txBox="1">
            <a:spLocks noGrp="1"/>
          </p:cNvSpPr>
          <p:nvPr>
            <p:ph type="sldNum" idx="12"/>
          </p:nvPr>
        </p:nvSpPr>
        <p:spPr>
          <a:xfrm>
            <a:off x="11296611" y="648000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6</a:t>
            </a:fld>
            <a:endParaRPr sz="1100" i="0" u="none" strike="noStrike" cap="none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1" name="Google Shape;1021;p172"/>
          <p:cNvSpPr txBox="1"/>
          <p:nvPr/>
        </p:nvSpPr>
        <p:spPr>
          <a:xfrm>
            <a:off x="4511250" y="6605400"/>
            <a:ext cx="316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201</a:t>
            </a:r>
            <a:r>
              <a:rPr lang="en-IN" sz="11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 | Lepton Software</a:t>
            </a:r>
            <a:endParaRPr sz="1100" i="0" u="none" strike="noStrike" cap="none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3"/>
          <p:cNvSpPr txBox="1"/>
          <p:nvPr/>
        </p:nvSpPr>
        <p:spPr>
          <a:xfrm>
            <a:off x="180000" y="180000"/>
            <a:ext cx="105156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IN" sz="4400" b="1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Clients Served</a:t>
            </a:r>
            <a:endParaRPr sz="4400" b="1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7" name="Google Shape;1027;p173" descr="A close up of a sign  Description generated with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0197" y="208966"/>
            <a:ext cx="1199946" cy="719968"/>
          </a:xfrm>
          <a:prstGeom prst="rect">
            <a:avLst/>
          </a:prstGeom>
          <a:noFill/>
          <a:ln>
            <a:noFill/>
          </a:ln>
        </p:spPr>
      </p:pic>
      <p:sp>
        <p:nvSpPr>
          <p:cNvPr id="1028" name="Google Shape;1028;p173"/>
          <p:cNvSpPr txBox="1">
            <a:spLocks noGrp="1"/>
          </p:cNvSpPr>
          <p:nvPr>
            <p:ph type="sldNum" idx="12"/>
          </p:nvPr>
        </p:nvSpPr>
        <p:spPr>
          <a:xfrm>
            <a:off x="11296611" y="648000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7</a:t>
            </a:fld>
            <a:endParaRPr sz="1100" i="0" u="none" strike="noStrike" cap="none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9" name="Google Shape;1029;p173"/>
          <p:cNvSpPr txBox="1"/>
          <p:nvPr/>
        </p:nvSpPr>
        <p:spPr>
          <a:xfrm>
            <a:off x="4511250" y="6605400"/>
            <a:ext cx="316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201</a:t>
            </a:r>
            <a:r>
              <a:rPr lang="en-IN" sz="11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 | Lepton Software</a:t>
            </a:r>
            <a:endParaRPr sz="1100" i="0" u="none" strike="noStrike" cap="none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30" name="Google Shape;1030;p173"/>
          <p:cNvGrpSpPr/>
          <p:nvPr/>
        </p:nvGrpSpPr>
        <p:grpSpPr>
          <a:xfrm>
            <a:off x="171850" y="1254356"/>
            <a:ext cx="11848300" cy="792000"/>
            <a:chOff x="171850" y="1254356"/>
            <a:chExt cx="11848300" cy="792000"/>
          </a:xfrm>
        </p:grpSpPr>
        <p:grpSp>
          <p:nvGrpSpPr>
            <p:cNvPr id="1031" name="Google Shape;1031;p173"/>
            <p:cNvGrpSpPr/>
            <p:nvPr/>
          </p:nvGrpSpPr>
          <p:grpSpPr>
            <a:xfrm>
              <a:off x="171850" y="1254356"/>
              <a:ext cx="1080000" cy="792000"/>
              <a:chOff x="171850" y="1254350"/>
              <a:chExt cx="1080000" cy="792000"/>
            </a:xfrm>
          </p:grpSpPr>
          <p:sp>
            <p:nvSpPr>
              <p:cNvPr id="1032" name="Google Shape;1032;p173"/>
              <p:cNvSpPr/>
              <p:nvPr/>
            </p:nvSpPr>
            <p:spPr>
              <a:xfrm>
                <a:off x="171850" y="1254350"/>
                <a:ext cx="1080000" cy="792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14288" dist="9525" dir="2700000" algn="bl" rotWithShape="0">
                  <a:srgbClr val="000000">
                    <a:alpha val="3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033" name="Google Shape;1033;p173" descr="D:\Sandeep\Saumya Saraf\20_Lepton Corporate Presentation Editing\ref\googlelogo_color_272x92dp.pnggooglelogo_color_272x92dp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07850" y="1489070"/>
                <a:ext cx="1007999" cy="3225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34" name="Google Shape;1034;p173"/>
            <p:cNvGrpSpPr/>
            <p:nvPr/>
          </p:nvGrpSpPr>
          <p:grpSpPr>
            <a:xfrm>
              <a:off x="1368328" y="1254356"/>
              <a:ext cx="1080000" cy="792000"/>
              <a:chOff x="1368328" y="1254350"/>
              <a:chExt cx="1080000" cy="792000"/>
            </a:xfrm>
          </p:grpSpPr>
          <p:sp>
            <p:nvSpPr>
              <p:cNvPr id="1035" name="Google Shape;1035;p173"/>
              <p:cNvSpPr/>
              <p:nvPr/>
            </p:nvSpPr>
            <p:spPr>
              <a:xfrm>
                <a:off x="1368328" y="1254350"/>
                <a:ext cx="1080000" cy="792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14288" dist="9525" dir="2700000" algn="bl" rotWithShape="0">
                  <a:srgbClr val="000000">
                    <a:alpha val="3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036" name="Google Shape;1036;p17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404328" y="1529390"/>
                <a:ext cx="1008000" cy="2419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37" name="Google Shape;1037;p173"/>
            <p:cNvGrpSpPr/>
            <p:nvPr/>
          </p:nvGrpSpPr>
          <p:grpSpPr>
            <a:xfrm>
              <a:off x="2564806" y="1254356"/>
              <a:ext cx="1080000" cy="792000"/>
              <a:chOff x="2564806" y="1254350"/>
              <a:chExt cx="1080000" cy="792000"/>
            </a:xfrm>
          </p:grpSpPr>
          <p:sp>
            <p:nvSpPr>
              <p:cNvPr id="1038" name="Google Shape;1038;p173"/>
              <p:cNvSpPr/>
              <p:nvPr/>
            </p:nvSpPr>
            <p:spPr>
              <a:xfrm>
                <a:off x="2564806" y="1254350"/>
                <a:ext cx="1080000" cy="792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14288" dist="9525" dir="2700000" algn="bl" rotWithShape="0">
                  <a:srgbClr val="000000">
                    <a:alpha val="3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039" name="Google Shape;1039;p17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2600805" y="1524350"/>
                <a:ext cx="1008000" cy="252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40" name="Google Shape;1040;p173"/>
            <p:cNvGrpSpPr/>
            <p:nvPr/>
          </p:nvGrpSpPr>
          <p:grpSpPr>
            <a:xfrm>
              <a:off x="3761283" y="1254356"/>
              <a:ext cx="1080000" cy="792000"/>
              <a:chOff x="3761283" y="1254362"/>
              <a:chExt cx="1080000" cy="792000"/>
            </a:xfrm>
          </p:grpSpPr>
          <p:sp>
            <p:nvSpPr>
              <p:cNvPr id="1041" name="Google Shape;1041;p173"/>
              <p:cNvSpPr/>
              <p:nvPr/>
            </p:nvSpPr>
            <p:spPr>
              <a:xfrm>
                <a:off x="3761283" y="1254362"/>
                <a:ext cx="1080000" cy="792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14288" dist="9525" dir="2700000" algn="bl" rotWithShape="0">
                  <a:srgbClr val="000000">
                    <a:alpha val="3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042" name="Google Shape;1042;p173" descr="D:\Sandeep\Saumya Saraf\20_Lepton Corporate Presentation Editing\ref\Picture2.pngPicture2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3956657" y="1290362"/>
                <a:ext cx="689253" cy="72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43" name="Google Shape;1043;p173"/>
            <p:cNvGrpSpPr/>
            <p:nvPr/>
          </p:nvGrpSpPr>
          <p:grpSpPr>
            <a:xfrm>
              <a:off x="6154239" y="1254356"/>
              <a:ext cx="1080000" cy="792000"/>
              <a:chOff x="6154239" y="1254350"/>
              <a:chExt cx="1080000" cy="792000"/>
            </a:xfrm>
          </p:grpSpPr>
          <p:sp>
            <p:nvSpPr>
              <p:cNvPr id="1044" name="Google Shape;1044;p173"/>
              <p:cNvSpPr/>
              <p:nvPr/>
            </p:nvSpPr>
            <p:spPr>
              <a:xfrm>
                <a:off x="6154239" y="1254350"/>
                <a:ext cx="1080000" cy="792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14288" dist="9525" dir="2700000" algn="bl" rotWithShape="0">
                  <a:srgbClr val="000000">
                    <a:alpha val="3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045" name="Google Shape;1045;p173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6226239" y="1346150"/>
                <a:ext cx="936000" cy="60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46" name="Google Shape;1046;p173"/>
            <p:cNvGrpSpPr/>
            <p:nvPr/>
          </p:nvGrpSpPr>
          <p:grpSpPr>
            <a:xfrm>
              <a:off x="4957761" y="1254356"/>
              <a:ext cx="1080000" cy="792000"/>
              <a:chOff x="4957761" y="1254350"/>
              <a:chExt cx="1080000" cy="792000"/>
            </a:xfrm>
          </p:grpSpPr>
          <p:sp>
            <p:nvSpPr>
              <p:cNvPr id="1047" name="Google Shape;1047;p173"/>
              <p:cNvSpPr/>
              <p:nvPr/>
            </p:nvSpPr>
            <p:spPr>
              <a:xfrm>
                <a:off x="4957761" y="1254350"/>
                <a:ext cx="1080000" cy="792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14288" dist="9525" dir="2700000" algn="bl" rotWithShape="0">
                  <a:srgbClr val="000000">
                    <a:alpha val="3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048" name="Google Shape;1048;p173" descr="D:\Sandeep\Saumya Saraf\20_Lepton Corporate Presentation Editing\ref\Picture1.pngPicture1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5173761" y="1326350"/>
                <a:ext cx="648000" cy="64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49" name="Google Shape;1049;p173"/>
            <p:cNvGrpSpPr/>
            <p:nvPr/>
          </p:nvGrpSpPr>
          <p:grpSpPr>
            <a:xfrm>
              <a:off x="7350717" y="1254356"/>
              <a:ext cx="1080000" cy="792000"/>
              <a:chOff x="7350717" y="1254350"/>
              <a:chExt cx="1080000" cy="792000"/>
            </a:xfrm>
          </p:grpSpPr>
          <p:sp>
            <p:nvSpPr>
              <p:cNvPr id="1050" name="Google Shape;1050;p173"/>
              <p:cNvSpPr/>
              <p:nvPr/>
            </p:nvSpPr>
            <p:spPr>
              <a:xfrm>
                <a:off x="7350717" y="1254350"/>
                <a:ext cx="1080000" cy="792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14288" dist="9525" dir="2700000" algn="bl" rotWithShape="0">
                  <a:srgbClr val="000000">
                    <a:alpha val="3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051" name="Google Shape;1051;p173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7386717" y="1466390"/>
                <a:ext cx="1008000" cy="3679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52" name="Google Shape;1052;p173"/>
            <p:cNvGrpSpPr/>
            <p:nvPr/>
          </p:nvGrpSpPr>
          <p:grpSpPr>
            <a:xfrm>
              <a:off x="8547194" y="1254356"/>
              <a:ext cx="1080000" cy="792000"/>
              <a:chOff x="8547194" y="1254350"/>
              <a:chExt cx="1080000" cy="792000"/>
            </a:xfrm>
          </p:grpSpPr>
          <p:sp>
            <p:nvSpPr>
              <p:cNvPr id="1053" name="Google Shape;1053;p173"/>
              <p:cNvSpPr/>
              <p:nvPr/>
            </p:nvSpPr>
            <p:spPr>
              <a:xfrm>
                <a:off x="8547194" y="1254350"/>
                <a:ext cx="1080000" cy="792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14288" dist="9525" dir="2700000" algn="bl" rotWithShape="0">
                  <a:srgbClr val="000000">
                    <a:alpha val="3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054" name="Google Shape;1054;p173" descr="D:\Sandeep\Saumya Saraf\20_Lepton Corporate Presentation Editing\ref\Picture9.pngPicture9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8727195" y="1308350"/>
                <a:ext cx="719999" cy="68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55" name="Google Shape;1055;p173"/>
            <p:cNvGrpSpPr/>
            <p:nvPr/>
          </p:nvGrpSpPr>
          <p:grpSpPr>
            <a:xfrm>
              <a:off x="9743672" y="1254356"/>
              <a:ext cx="1080000" cy="792000"/>
              <a:chOff x="9743672" y="1254350"/>
              <a:chExt cx="1080000" cy="792000"/>
            </a:xfrm>
          </p:grpSpPr>
          <p:sp>
            <p:nvSpPr>
              <p:cNvPr id="1056" name="Google Shape;1056;p173"/>
              <p:cNvSpPr/>
              <p:nvPr/>
            </p:nvSpPr>
            <p:spPr>
              <a:xfrm>
                <a:off x="9743672" y="1254350"/>
                <a:ext cx="1080000" cy="792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14288" dist="9525" dir="2700000" algn="bl" rotWithShape="0">
                  <a:srgbClr val="000000">
                    <a:alpha val="3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057" name="Google Shape;1057;p173"/>
              <p:cNvPicPr preferRelativeResize="0"/>
              <p:nvPr/>
            </p:nvPicPr>
            <p:blipFill>
              <a:blip r:embed="rId12">
                <a:alphaModFix/>
              </a:blip>
              <a:stretch>
                <a:fillRect/>
              </a:stretch>
            </p:blipFill>
            <p:spPr>
              <a:xfrm>
                <a:off x="9833672" y="1373600"/>
                <a:ext cx="900000" cy="5534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58" name="Google Shape;1058;p173"/>
            <p:cNvGrpSpPr/>
            <p:nvPr/>
          </p:nvGrpSpPr>
          <p:grpSpPr>
            <a:xfrm>
              <a:off x="10940150" y="1254356"/>
              <a:ext cx="1080000" cy="792000"/>
              <a:chOff x="10940150" y="1254350"/>
              <a:chExt cx="1080000" cy="792000"/>
            </a:xfrm>
          </p:grpSpPr>
          <p:sp>
            <p:nvSpPr>
              <p:cNvPr id="1059" name="Google Shape;1059;p173"/>
              <p:cNvSpPr/>
              <p:nvPr/>
            </p:nvSpPr>
            <p:spPr>
              <a:xfrm>
                <a:off x="10940150" y="1254350"/>
                <a:ext cx="1080000" cy="792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14288" dist="9525" dir="2700000" algn="bl" rotWithShape="0">
                  <a:srgbClr val="000000">
                    <a:alpha val="3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060" name="Google Shape;1060;p173" descr="D:\Sandeep\Saumya Saraf\20_Lepton Corporate Presentation Editing\ref\logo\Picture6.pngPicture6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10976150" y="1569710"/>
                <a:ext cx="1008000" cy="1612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061" name="Google Shape;1061;p173"/>
          <p:cNvGrpSpPr/>
          <p:nvPr/>
        </p:nvGrpSpPr>
        <p:grpSpPr>
          <a:xfrm>
            <a:off x="1368330" y="3043030"/>
            <a:ext cx="1080000" cy="792000"/>
            <a:chOff x="1368328" y="3043030"/>
            <a:chExt cx="1080000" cy="792000"/>
          </a:xfrm>
        </p:grpSpPr>
        <p:sp>
          <p:nvSpPr>
            <p:cNvPr id="1062" name="Google Shape;1062;p173"/>
            <p:cNvSpPr/>
            <p:nvPr/>
          </p:nvSpPr>
          <p:spPr>
            <a:xfrm>
              <a:off x="1368328" y="3043030"/>
              <a:ext cx="1080000" cy="7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4288" dist="9525" dir="27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63" name="Google Shape;1063;p173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1404328" y="3328150"/>
              <a:ext cx="1008000" cy="221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4" name="Google Shape;1064;p173"/>
          <p:cNvGrpSpPr/>
          <p:nvPr/>
        </p:nvGrpSpPr>
        <p:grpSpPr>
          <a:xfrm>
            <a:off x="2564807" y="3043030"/>
            <a:ext cx="1080000" cy="792000"/>
            <a:chOff x="2580807" y="3068530"/>
            <a:chExt cx="1080000" cy="792000"/>
          </a:xfrm>
        </p:grpSpPr>
        <p:sp>
          <p:nvSpPr>
            <p:cNvPr id="1065" name="Google Shape;1065;p173"/>
            <p:cNvSpPr/>
            <p:nvPr/>
          </p:nvSpPr>
          <p:spPr>
            <a:xfrm>
              <a:off x="2580807" y="3068530"/>
              <a:ext cx="1080000" cy="7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4288" dist="9525" dir="27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66" name="Google Shape;1066;p173" descr="D:\Sandeep\Saumya Saraf\20_Lepton Corporate Presentation Editing\ref\Dominos-Pizza-Logo-PNG-2016-download-new.pngDominos-Pizza-Logo-PNG-2016-download-new"/>
            <p:cNvPicPr preferRelativeResize="0"/>
            <p:nvPr/>
          </p:nvPicPr>
          <p:blipFill rotWithShape="1">
            <a:blip r:embed="rId15">
              <a:alphaModFix/>
            </a:blip>
            <a:srcRect l="4879"/>
            <a:stretch/>
          </p:blipFill>
          <p:spPr>
            <a:xfrm>
              <a:off x="2692757" y="3100031"/>
              <a:ext cx="856100" cy="729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7" name="Google Shape;1067;p173"/>
          <p:cNvGrpSpPr/>
          <p:nvPr/>
        </p:nvGrpSpPr>
        <p:grpSpPr>
          <a:xfrm>
            <a:off x="171853" y="3043030"/>
            <a:ext cx="1080000" cy="792000"/>
            <a:chOff x="171850" y="3043030"/>
            <a:chExt cx="1080000" cy="792000"/>
          </a:xfrm>
        </p:grpSpPr>
        <p:sp>
          <p:nvSpPr>
            <p:cNvPr id="1068" name="Google Shape;1068;p173"/>
            <p:cNvSpPr/>
            <p:nvPr/>
          </p:nvSpPr>
          <p:spPr>
            <a:xfrm>
              <a:off x="171850" y="3043030"/>
              <a:ext cx="1080000" cy="7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4288" dist="9525" dir="27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69" name="Google Shape;1069;p173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227762" y="3251904"/>
              <a:ext cx="968175" cy="3742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70" name="Google Shape;1070;p173"/>
          <p:cNvGrpSpPr/>
          <p:nvPr/>
        </p:nvGrpSpPr>
        <p:grpSpPr>
          <a:xfrm>
            <a:off x="3761284" y="3043030"/>
            <a:ext cx="1080000" cy="792000"/>
            <a:chOff x="3761273" y="3043030"/>
            <a:chExt cx="1080000" cy="792000"/>
          </a:xfrm>
        </p:grpSpPr>
        <p:sp>
          <p:nvSpPr>
            <p:cNvPr id="1071" name="Google Shape;1071;p173"/>
            <p:cNvSpPr/>
            <p:nvPr/>
          </p:nvSpPr>
          <p:spPr>
            <a:xfrm>
              <a:off x="3761273" y="3043030"/>
              <a:ext cx="1080000" cy="7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4288" dist="9525" dir="27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72" name="Google Shape;1072;p173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3797273" y="3338230"/>
              <a:ext cx="1008000" cy="201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73" name="Google Shape;1073;p173"/>
          <p:cNvGrpSpPr/>
          <p:nvPr/>
        </p:nvGrpSpPr>
        <p:grpSpPr>
          <a:xfrm>
            <a:off x="4957761" y="3043030"/>
            <a:ext cx="1080000" cy="792000"/>
            <a:chOff x="4957761" y="3039969"/>
            <a:chExt cx="1080000" cy="792000"/>
          </a:xfrm>
        </p:grpSpPr>
        <p:sp>
          <p:nvSpPr>
            <p:cNvPr id="1074" name="Google Shape;1074;p173"/>
            <p:cNvSpPr/>
            <p:nvPr/>
          </p:nvSpPr>
          <p:spPr>
            <a:xfrm>
              <a:off x="4957761" y="3039969"/>
              <a:ext cx="1080000" cy="7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4288" dist="9525" dir="27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75" name="Google Shape;1075;p173"/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4993761" y="3312489"/>
              <a:ext cx="1008000" cy="2469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76" name="Google Shape;1076;p173"/>
          <p:cNvGrpSpPr/>
          <p:nvPr/>
        </p:nvGrpSpPr>
        <p:grpSpPr>
          <a:xfrm>
            <a:off x="6154239" y="3043030"/>
            <a:ext cx="1080000" cy="792000"/>
            <a:chOff x="6154239" y="3039969"/>
            <a:chExt cx="1080000" cy="792000"/>
          </a:xfrm>
        </p:grpSpPr>
        <p:sp>
          <p:nvSpPr>
            <p:cNvPr id="1077" name="Google Shape;1077;p173"/>
            <p:cNvSpPr/>
            <p:nvPr/>
          </p:nvSpPr>
          <p:spPr>
            <a:xfrm>
              <a:off x="6154239" y="3039969"/>
              <a:ext cx="1080000" cy="7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4288" dist="9525" dir="27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78" name="Google Shape;1078;p173" descr="D:\Sandeep\Saumya Saraf\20_Lepton Corporate Presentation Editing\ref\Picture14.pngPicture14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6172239" y="3258489"/>
              <a:ext cx="1044001" cy="3549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79" name="Google Shape;1079;p173"/>
          <p:cNvGrpSpPr/>
          <p:nvPr/>
        </p:nvGrpSpPr>
        <p:grpSpPr>
          <a:xfrm>
            <a:off x="7350716" y="3043030"/>
            <a:ext cx="1080000" cy="792000"/>
            <a:chOff x="7350717" y="3043030"/>
            <a:chExt cx="1080000" cy="792000"/>
          </a:xfrm>
        </p:grpSpPr>
        <p:sp>
          <p:nvSpPr>
            <p:cNvPr id="1080" name="Google Shape;1080;p173"/>
            <p:cNvSpPr/>
            <p:nvPr/>
          </p:nvSpPr>
          <p:spPr>
            <a:xfrm>
              <a:off x="7350717" y="3043030"/>
              <a:ext cx="1080000" cy="7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4288" dist="9525" dir="27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81" name="Google Shape;1081;p173"/>
            <p:cNvPicPr preferRelativeResize="0"/>
            <p:nvPr/>
          </p:nvPicPr>
          <p:blipFill>
            <a:blip r:embed="rId20">
              <a:alphaModFix/>
            </a:blip>
            <a:stretch>
              <a:fillRect/>
            </a:stretch>
          </p:blipFill>
          <p:spPr>
            <a:xfrm>
              <a:off x="7501780" y="3241286"/>
              <a:ext cx="777874" cy="395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2" name="Google Shape;1082;p173"/>
          <p:cNvGrpSpPr/>
          <p:nvPr/>
        </p:nvGrpSpPr>
        <p:grpSpPr>
          <a:xfrm>
            <a:off x="8547193" y="3043030"/>
            <a:ext cx="1080000" cy="792000"/>
            <a:chOff x="8547194" y="3043030"/>
            <a:chExt cx="1080000" cy="792000"/>
          </a:xfrm>
        </p:grpSpPr>
        <p:sp>
          <p:nvSpPr>
            <p:cNvPr id="1083" name="Google Shape;1083;p173"/>
            <p:cNvSpPr/>
            <p:nvPr/>
          </p:nvSpPr>
          <p:spPr>
            <a:xfrm>
              <a:off x="8547194" y="3043030"/>
              <a:ext cx="1080000" cy="7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4288" dist="9525" dir="27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84" name="Google Shape;1084;p173"/>
            <p:cNvPicPr preferRelativeResize="0"/>
            <p:nvPr/>
          </p:nvPicPr>
          <p:blipFill>
            <a:blip r:embed="rId21">
              <a:alphaModFix/>
            </a:blip>
            <a:stretch>
              <a:fillRect/>
            </a:stretch>
          </p:blipFill>
          <p:spPr>
            <a:xfrm>
              <a:off x="8706195" y="3137776"/>
              <a:ext cx="762000" cy="6025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5" name="Google Shape;1085;p173"/>
          <p:cNvGrpSpPr/>
          <p:nvPr/>
        </p:nvGrpSpPr>
        <p:grpSpPr>
          <a:xfrm>
            <a:off x="10940147" y="3043030"/>
            <a:ext cx="1080000" cy="792000"/>
            <a:chOff x="10940144" y="3043030"/>
            <a:chExt cx="1080000" cy="792000"/>
          </a:xfrm>
        </p:grpSpPr>
        <p:sp>
          <p:nvSpPr>
            <p:cNvPr id="1086" name="Google Shape;1086;p173"/>
            <p:cNvSpPr/>
            <p:nvPr/>
          </p:nvSpPr>
          <p:spPr>
            <a:xfrm>
              <a:off x="10940144" y="3043030"/>
              <a:ext cx="1080000" cy="7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4288" dist="9525" dir="27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87" name="Google Shape;1087;p173"/>
            <p:cNvPicPr preferRelativeResize="0"/>
            <p:nvPr/>
          </p:nvPicPr>
          <p:blipFill>
            <a:blip r:embed="rId22">
              <a:alphaModFix/>
            </a:blip>
            <a:stretch>
              <a:fillRect/>
            </a:stretch>
          </p:blipFill>
          <p:spPr>
            <a:xfrm>
              <a:off x="10976144" y="3330670"/>
              <a:ext cx="1008000" cy="2167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8" name="Google Shape;1088;p173"/>
          <p:cNvGrpSpPr/>
          <p:nvPr/>
        </p:nvGrpSpPr>
        <p:grpSpPr>
          <a:xfrm>
            <a:off x="9755703" y="4831705"/>
            <a:ext cx="1080000" cy="792000"/>
            <a:chOff x="9743672" y="4831710"/>
            <a:chExt cx="1080000" cy="792000"/>
          </a:xfrm>
        </p:grpSpPr>
        <p:sp>
          <p:nvSpPr>
            <p:cNvPr id="1089" name="Google Shape;1089;p173"/>
            <p:cNvSpPr/>
            <p:nvPr/>
          </p:nvSpPr>
          <p:spPr>
            <a:xfrm>
              <a:off x="9743672" y="4831710"/>
              <a:ext cx="1080000" cy="7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4288" dist="9525" dir="27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90" name="Google Shape;1090;p173"/>
            <p:cNvPicPr preferRelativeResize="0"/>
            <p:nvPr/>
          </p:nvPicPr>
          <p:blipFill>
            <a:blip r:embed="rId23">
              <a:alphaModFix/>
            </a:blip>
            <a:stretch>
              <a:fillRect/>
            </a:stretch>
          </p:blipFill>
          <p:spPr>
            <a:xfrm>
              <a:off x="9779672" y="5026110"/>
              <a:ext cx="1008000" cy="40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91" name="Google Shape;1091;p173"/>
          <p:cNvGrpSpPr/>
          <p:nvPr/>
        </p:nvGrpSpPr>
        <p:grpSpPr>
          <a:xfrm>
            <a:off x="156381" y="4831705"/>
            <a:ext cx="1080000" cy="792000"/>
            <a:chOff x="140913" y="4831710"/>
            <a:chExt cx="1080000" cy="792000"/>
          </a:xfrm>
        </p:grpSpPr>
        <p:sp>
          <p:nvSpPr>
            <p:cNvPr id="1092" name="Google Shape;1092;p173"/>
            <p:cNvSpPr/>
            <p:nvPr/>
          </p:nvSpPr>
          <p:spPr>
            <a:xfrm>
              <a:off x="140913" y="4831710"/>
              <a:ext cx="1080000" cy="7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4288" dist="9525" dir="27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93" name="Google Shape;1093;p173"/>
            <p:cNvPicPr preferRelativeResize="0"/>
            <p:nvPr/>
          </p:nvPicPr>
          <p:blipFill>
            <a:blip r:embed="rId24">
              <a:alphaModFix/>
            </a:blip>
            <a:stretch>
              <a:fillRect/>
            </a:stretch>
          </p:blipFill>
          <p:spPr>
            <a:xfrm>
              <a:off x="176913" y="5139510"/>
              <a:ext cx="1008000" cy="176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94" name="Google Shape;1094;p173"/>
          <p:cNvGrpSpPr/>
          <p:nvPr/>
        </p:nvGrpSpPr>
        <p:grpSpPr>
          <a:xfrm>
            <a:off x="2556212" y="4831705"/>
            <a:ext cx="1080000" cy="792000"/>
            <a:chOff x="2535678" y="4831710"/>
            <a:chExt cx="1080000" cy="792000"/>
          </a:xfrm>
        </p:grpSpPr>
        <p:sp>
          <p:nvSpPr>
            <p:cNvPr id="1095" name="Google Shape;1095;p173"/>
            <p:cNvSpPr/>
            <p:nvPr/>
          </p:nvSpPr>
          <p:spPr>
            <a:xfrm>
              <a:off x="2535678" y="4831710"/>
              <a:ext cx="1080000" cy="7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4288" dist="9525" dir="27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96" name="Google Shape;1096;p173"/>
            <p:cNvPicPr preferRelativeResize="0"/>
            <p:nvPr/>
          </p:nvPicPr>
          <p:blipFill>
            <a:blip r:embed="rId25">
              <a:alphaModFix/>
            </a:blip>
            <a:stretch>
              <a:fillRect/>
            </a:stretch>
          </p:blipFill>
          <p:spPr>
            <a:xfrm>
              <a:off x="2571678" y="5111790"/>
              <a:ext cx="1008000" cy="2318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97" name="Google Shape;1097;p173"/>
          <p:cNvGrpSpPr/>
          <p:nvPr/>
        </p:nvGrpSpPr>
        <p:grpSpPr>
          <a:xfrm>
            <a:off x="3756127" y="4831705"/>
            <a:ext cx="1080000" cy="792000"/>
            <a:chOff x="3761283" y="4831710"/>
            <a:chExt cx="1080000" cy="792000"/>
          </a:xfrm>
        </p:grpSpPr>
        <p:sp>
          <p:nvSpPr>
            <p:cNvPr id="1098" name="Google Shape;1098;p173"/>
            <p:cNvSpPr/>
            <p:nvPr/>
          </p:nvSpPr>
          <p:spPr>
            <a:xfrm>
              <a:off x="3761283" y="4831710"/>
              <a:ext cx="1080000" cy="7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4288" dist="9525" dir="27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99" name="Google Shape;1099;p173"/>
            <p:cNvPicPr preferRelativeResize="0"/>
            <p:nvPr/>
          </p:nvPicPr>
          <p:blipFill>
            <a:blip r:embed="rId26">
              <a:alphaModFix/>
            </a:blip>
            <a:stretch>
              <a:fillRect/>
            </a:stretch>
          </p:blipFill>
          <p:spPr>
            <a:xfrm>
              <a:off x="3967908" y="4965773"/>
              <a:ext cx="666750" cy="5238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0" name="Google Shape;1100;p173"/>
          <p:cNvGrpSpPr/>
          <p:nvPr/>
        </p:nvGrpSpPr>
        <p:grpSpPr>
          <a:xfrm>
            <a:off x="4956042" y="4831705"/>
            <a:ext cx="1080000" cy="792000"/>
            <a:chOff x="4957761" y="4831710"/>
            <a:chExt cx="1080000" cy="792000"/>
          </a:xfrm>
        </p:grpSpPr>
        <p:sp>
          <p:nvSpPr>
            <p:cNvPr id="1101" name="Google Shape;1101;p173"/>
            <p:cNvSpPr/>
            <p:nvPr/>
          </p:nvSpPr>
          <p:spPr>
            <a:xfrm>
              <a:off x="4957761" y="4831710"/>
              <a:ext cx="1080000" cy="7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4288" dist="9525" dir="27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02" name="Google Shape;1102;p173"/>
            <p:cNvPicPr preferRelativeResize="0"/>
            <p:nvPr/>
          </p:nvPicPr>
          <p:blipFill>
            <a:blip r:embed="rId27">
              <a:alphaModFix/>
            </a:blip>
            <a:stretch>
              <a:fillRect/>
            </a:stretch>
          </p:blipFill>
          <p:spPr>
            <a:xfrm>
              <a:off x="5116761" y="5018012"/>
              <a:ext cx="762000" cy="41939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3" name="Google Shape;1103;p173"/>
          <p:cNvGrpSpPr/>
          <p:nvPr/>
        </p:nvGrpSpPr>
        <p:grpSpPr>
          <a:xfrm>
            <a:off x="6155958" y="4831705"/>
            <a:ext cx="1080000" cy="792000"/>
            <a:chOff x="6154239" y="4831710"/>
            <a:chExt cx="1080000" cy="792000"/>
          </a:xfrm>
        </p:grpSpPr>
        <p:sp>
          <p:nvSpPr>
            <p:cNvPr id="1104" name="Google Shape;1104;p173"/>
            <p:cNvSpPr/>
            <p:nvPr/>
          </p:nvSpPr>
          <p:spPr>
            <a:xfrm>
              <a:off x="6154239" y="4831710"/>
              <a:ext cx="1080000" cy="7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4288" dist="9525" dir="27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05" name="Google Shape;1105;p173"/>
            <p:cNvPicPr preferRelativeResize="0"/>
            <p:nvPr/>
          </p:nvPicPr>
          <p:blipFill>
            <a:blip r:embed="rId28">
              <a:alphaModFix/>
            </a:blip>
            <a:stretch>
              <a:fillRect/>
            </a:stretch>
          </p:blipFill>
          <p:spPr>
            <a:xfrm>
              <a:off x="6190239" y="4942950"/>
              <a:ext cx="1008000" cy="5695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6" name="Google Shape;1106;p173"/>
          <p:cNvGrpSpPr/>
          <p:nvPr/>
        </p:nvGrpSpPr>
        <p:grpSpPr>
          <a:xfrm>
            <a:off x="7355873" y="4831705"/>
            <a:ext cx="1080000" cy="792000"/>
            <a:chOff x="7350717" y="4831710"/>
            <a:chExt cx="1080000" cy="792000"/>
          </a:xfrm>
        </p:grpSpPr>
        <p:sp>
          <p:nvSpPr>
            <p:cNvPr id="1107" name="Google Shape;1107;p173"/>
            <p:cNvSpPr/>
            <p:nvPr/>
          </p:nvSpPr>
          <p:spPr>
            <a:xfrm>
              <a:off x="7350717" y="4831710"/>
              <a:ext cx="1080000" cy="7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4288" dist="9525" dir="27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08" name="Google Shape;1108;p173"/>
            <p:cNvPicPr preferRelativeResize="0"/>
            <p:nvPr/>
          </p:nvPicPr>
          <p:blipFill>
            <a:blip r:embed="rId29">
              <a:alphaModFix/>
            </a:blip>
            <a:stretch>
              <a:fillRect/>
            </a:stretch>
          </p:blipFill>
          <p:spPr>
            <a:xfrm>
              <a:off x="7571954" y="4908948"/>
              <a:ext cx="637525" cy="6375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9" name="Google Shape;1109;p173"/>
          <p:cNvGrpSpPr/>
          <p:nvPr/>
        </p:nvGrpSpPr>
        <p:grpSpPr>
          <a:xfrm>
            <a:off x="8555788" y="4831705"/>
            <a:ext cx="1080000" cy="792000"/>
            <a:chOff x="8547194" y="4831710"/>
            <a:chExt cx="1080000" cy="792000"/>
          </a:xfrm>
        </p:grpSpPr>
        <p:sp>
          <p:nvSpPr>
            <p:cNvPr id="1110" name="Google Shape;1110;p173"/>
            <p:cNvSpPr/>
            <p:nvPr/>
          </p:nvSpPr>
          <p:spPr>
            <a:xfrm>
              <a:off x="8547194" y="4831710"/>
              <a:ext cx="1080000" cy="7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4288" dist="9525" dir="27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11" name="Google Shape;1111;p173"/>
            <p:cNvPicPr preferRelativeResize="0"/>
            <p:nvPr/>
          </p:nvPicPr>
          <p:blipFill>
            <a:blip r:embed="rId30">
              <a:alphaModFix/>
            </a:blip>
            <a:stretch>
              <a:fillRect/>
            </a:stretch>
          </p:blipFill>
          <p:spPr>
            <a:xfrm>
              <a:off x="8839544" y="4912992"/>
              <a:ext cx="495300" cy="6294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12" name="Google Shape;1112;p173"/>
          <p:cNvGrpSpPr/>
          <p:nvPr/>
        </p:nvGrpSpPr>
        <p:grpSpPr>
          <a:xfrm>
            <a:off x="10955619" y="4831705"/>
            <a:ext cx="1080000" cy="792000"/>
            <a:chOff x="10940150" y="4831710"/>
            <a:chExt cx="1080000" cy="792000"/>
          </a:xfrm>
        </p:grpSpPr>
        <p:sp>
          <p:nvSpPr>
            <p:cNvPr id="1113" name="Google Shape;1113;p173"/>
            <p:cNvSpPr/>
            <p:nvPr/>
          </p:nvSpPr>
          <p:spPr>
            <a:xfrm>
              <a:off x="10940150" y="4831710"/>
              <a:ext cx="1080000" cy="7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4288" dist="9525" dir="27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14" name="Google Shape;1114;p173"/>
            <p:cNvPicPr preferRelativeResize="0"/>
            <p:nvPr/>
          </p:nvPicPr>
          <p:blipFill>
            <a:blip r:embed="rId31">
              <a:alphaModFix/>
            </a:blip>
            <a:stretch>
              <a:fillRect/>
            </a:stretch>
          </p:blipFill>
          <p:spPr>
            <a:xfrm>
              <a:off x="11091212" y="5045993"/>
              <a:ext cx="777875" cy="3634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15" name="Google Shape;1115;p173"/>
          <p:cNvGrpSpPr/>
          <p:nvPr/>
        </p:nvGrpSpPr>
        <p:grpSpPr>
          <a:xfrm>
            <a:off x="171853" y="3937368"/>
            <a:ext cx="11848294" cy="792000"/>
            <a:chOff x="171856" y="3937370"/>
            <a:chExt cx="11848294" cy="792000"/>
          </a:xfrm>
        </p:grpSpPr>
        <p:grpSp>
          <p:nvGrpSpPr>
            <p:cNvPr id="1116" name="Google Shape;1116;p173"/>
            <p:cNvGrpSpPr/>
            <p:nvPr/>
          </p:nvGrpSpPr>
          <p:grpSpPr>
            <a:xfrm>
              <a:off x="9743673" y="3937370"/>
              <a:ext cx="1080000" cy="792000"/>
              <a:chOff x="9743667" y="3937370"/>
              <a:chExt cx="1080000" cy="792000"/>
            </a:xfrm>
          </p:grpSpPr>
          <p:sp>
            <p:nvSpPr>
              <p:cNvPr id="1117" name="Google Shape;1117;p173"/>
              <p:cNvSpPr/>
              <p:nvPr/>
            </p:nvSpPr>
            <p:spPr>
              <a:xfrm>
                <a:off x="9743667" y="3937370"/>
                <a:ext cx="1080000" cy="792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14288" dist="9525" dir="2700000" algn="bl" rotWithShape="0">
                  <a:srgbClr val="000000">
                    <a:alpha val="3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118" name="Google Shape;1118;p173"/>
              <p:cNvPicPr preferRelativeResize="0"/>
              <p:nvPr/>
            </p:nvPicPr>
            <p:blipFill>
              <a:blip r:embed="rId32">
                <a:alphaModFix/>
              </a:blip>
              <a:stretch>
                <a:fillRect/>
              </a:stretch>
            </p:blipFill>
            <p:spPr>
              <a:xfrm>
                <a:off x="9779667" y="4214930"/>
                <a:ext cx="1008001" cy="2368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19" name="Google Shape;1119;p173"/>
            <p:cNvGrpSpPr/>
            <p:nvPr/>
          </p:nvGrpSpPr>
          <p:grpSpPr>
            <a:xfrm>
              <a:off x="1368333" y="3937370"/>
              <a:ext cx="1080000" cy="792000"/>
              <a:chOff x="1368328" y="3937370"/>
              <a:chExt cx="1080000" cy="792000"/>
            </a:xfrm>
          </p:grpSpPr>
          <p:sp>
            <p:nvSpPr>
              <p:cNvPr id="1120" name="Google Shape;1120;p173"/>
              <p:cNvSpPr/>
              <p:nvPr/>
            </p:nvSpPr>
            <p:spPr>
              <a:xfrm>
                <a:off x="1368328" y="3937370"/>
                <a:ext cx="1080000" cy="792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14288" dist="9525" dir="2700000" algn="bl" rotWithShape="0">
                  <a:srgbClr val="000000">
                    <a:alpha val="3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121" name="Google Shape;1121;p173"/>
              <p:cNvPicPr preferRelativeResize="0"/>
              <p:nvPr/>
            </p:nvPicPr>
            <p:blipFill rotWithShape="1">
              <a:blip r:embed="rId33">
                <a:alphaModFix/>
              </a:blip>
              <a:srcRect l="13185" t="65140" r="12238" b="16076"/>
              <a:stretch/>
            </p:blipFill>
            <p:spPr>
              <a:xfrm>
                <a:off x="1404327" y="4227530"/>
                <a:ext cx="1008001" cy="2116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22" name="Google Shape;1122;p173"/>
            <p:cNvGrpSpPr/>
            <p:nvPr/>
          </p:nvGrpSpPr>
          <p:grpSpPr>
            <a:xfrm>
              <a:off x="2564810" y="3937370"/>
              <a:ext cx="1080000" cy="792000"/>
              <a:chOff x="2564806" y="3937370"/>
              <a:chExt cx="1080000" cy="792000"/>
            </a:xfrm>
          </p:grpSpPr>
          <p:sp>
            <p:nvSpPr>
              <p:cNvPr id="1123" name="Google Shape;1123;p173"/>
              <p:cNvSpPr/>
              <p:nvPr/>
            </p:nvSpPr>
            <p:spPr>
              <a:xfrm>
                <a:off x="2564806" y="3937370"/>
                <a:ext cx="1080000" cy="792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14288" dist="9525" dir="2700000" algn="bl" rotWithShape="0">
                  <a:srgbClr val="000000">
                    <a:alpha val="3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124" name="Google Shape;1124;p173"/>
              <p:cNvPicPr preferRelativeResize="0"/>
              <p:nvPr/>
            </p:nvPicPr>
            <p:blipFill>
              <a:blip r:embed="rId34">
                <a:alphaModFix/>
              </a:blip>
              <a:stretch>
                <a:fillRect/>
              </a:stretch>
            </p:blipFill>
            <p:spPr>
              <a:xfrm>
                <a:off x="2600806" y="4197290"/>
                <a:ext cx="1008000" cy="2721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25" name="Google Shape;1125;p173"/>
            <p:cNvGrpSpPr/>
            <p:nvPr/>
          </p:nvGrpSpPr>
          <p:grpSpPr>
            <a:xfrm>
              <a:off x="6154242" y="3937370"/>
              <a:ext cx="1080000" cy="792000"/>
              <a:chOff x="6154239" y="3937370"/>
              <a:chExt cx="1080000" cy="792000"/>
            </a:xfrm>
          </p:grpSpPr>
          <p:sp>
            <p:nvSpPr>
              <p:cNvPr id="1126" name="Google Shape;1126;p173"/>
              <p:cNvSpPr/>
              <p:nvPr/>
            </p:nvSpPr>
            <p:spPr>
              <a:xfrm>
                <a:off x="6154239" y="3937370"/>
                <a:ext cx="1080000" cy="792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14288" dist="9525" dir="2700000" algn="bl" rotWithShape="0">
                  <a:srgbClr val="000000">
                    <a:alpha val="3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127" name="Google Shape;1127;p173"/>
              <p:cNvPicPr preferRelativeResize="0"/>
              <p:nvPr/>
            </p:nvPicPr>
            <p:blipFill rotWithShape="1">
              <a:blip r:embed="rId35">
                <a:alphaModFix/>
              </a:blip>
              <a:srcRect/>
              <a:stretch/>
            </p:blipFill>
            <p:spPr>
              <a:xfrm>
                <a:off x="6210145" y="4136255"/>
                <a:ext cx="968187" cy="3942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28" name="Google Shape;1128;p173"/>
            <p:cNvGrpSpPr/>
            <p:nvPr/>
          </p:nvGrpSpPr>
          <p:grpSpPr>
            <a:xfrm>
              <a:off x="7350719" y="3937370"/>
              <a:ext cx="1080000" cy="792000"/>
              <a:chOff x="7350717" y="3937370"/>
              <a:chExt cx="1080000" cy="792000"/>
            </a:xfrm>
          </p:grpSpPr>
          <p:sp>
            <p:nvSpPr>
              <p:cNvPr id="1129" name="Google Shape;1129;p173"/>
              <p:cNvSpPr/>
              <p:nvPr/>
            </p:nvSpPr>
            <p:spPr>
              <a:xfrm>
                <a:off x="7350717" y="3937370"/>
                <a:ext cx="1080000" cy="792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14288" dist="9525" dir="2700000" algn="bl" rotWithShape="0">
                  <a:srgbClr val="000000">
                    <a:alpha val="3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130" name="Google Shape;1130;p173"/>
              <p:cNvPicPr preferRelativeResize="0"/>
              <p:nvPr/>
            </p:nvPicPr>
            <p:blipFill>
              <a:blip r:embed="rId36">
                <a:alphaModFix/>
              </a:blip>
              <a:stretch>
                <a:fillRect/>
              </a:stretch>
            </p:blipFill>
            <p:spPr>
              <a:xfrm>
                <a:off x="7386717" y="4177130"/>
                <a:ext cx="1008000" cy="3124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31" name="Google Shape;1131;p173"/>
            <p:cNvGrpSpPr/>
            <p:nvPr/>
          </p:nvGrpSpPr>
          <p:grpSpPr>
            <a:xfrm>
              <a:off x="8547196" y="3937370"/>
              <a:ext cx="1080000" cy="792000"/>
              <a:chOff x="8547194" y="3937370"/>
              <a:chExt cx="1080000" cy="792000"/>
            </a:xfrm>
          </p:grpSpPr>
          <p:sp>
            <p:nvSpPr>
              <p:cNvPr id="1132" name="Google Shape;1132;p173"/>
              <p:cNvSpPr/>
              <p:nvPr/>
            </p:nvSpPr>
            <p:spPr>
              <a:xfrm>
                <a:off x="8547194" y="3937370"/>
                <a:ext cx="1080000" cy="792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14288" dist="9525" dir="2700000" algn="bl" rotWithShape="0">
                  <a:srgbClr val="000000">
                    <a:alpha val="3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133" name="Google Shape;1133;p173"/>
              <p:cNvPicPr preferRelativeResize="0"/>
              <p:nvPr/>
            </p:nvPicPr>
            <p:blipFill>
              <a:blip r:embed="rId37">
                <a:alphaModFix/>
              </a:blip>
              <a:stretch>
                <a:fillRect/>
              </a:stretch>
            </p:blipFill>
            <p:spPr>
              <a:xfrm>
                <a:off x="8583194" y="4217450"/>
                <a:ext cx="1008000" cy="2318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34" name="Google Shape;1134;p173"/>
            <p:cNvGrpSpPr/>
            <p:nvPr/>
          </p:nvGrpSpPr>
          <p:grpSpPr>
            <a:xfrm>
              <a:off x="10940150" y="3937370"/>
              <a:ext cx="1080000" cy="792000"/>
              <a:chOff x="10940150" y="3937370"/>
              <a:chExt cx="1080000" cy="792000"/>
            </a:xfrm>
          </p:grpSpPr>
          <p:sp>
            <p:nvSpPr>
              <p:cNvPr id="1135" name="Google Shape;1135;p173"/>
              <p:cNvSpPr/>
              <p:nvPr/>
            </p:nvSpPr>
            <p:spPr>
              <a:xfrm>
                <a:off x="10940150" y="3937370"/>
                <a:ext cx="1080000" cy="792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14288" dist="9525" dir="2700000" algn="bl" rotWithShape="0">
                  <a:srgbClr val="000000">
                    <a:alpha val="3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136" name="Google Shape;1136;p173" descr="https://www.google.co.in/work/mapsearth/images/dhl-logo.png"/>
              <p:cNvPicPr preferRelativeResize="0"/>
              <p:nvPr/>
            </p:nvPicPr>
            <p:blipFill rotWithShape="1">
              <a:blip r:embed="rId38">
                <a:alphaModFix/>
              </a:blip>
              <a:srcRect/>
              <a:stretch/>
            </p:blipFill>
            <p:spPr>
              <a:xfrm>
                <a:off x="10976150" y="4179650"/>
                <a:ext cx="1008000" cy="3074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37" name="Google Shape;1137;p173"/>
            <p:cNvGrpSpPr/>
            <p:nvPr/>
          </p:nvGrpSpPr>
          <p:grpSpPr>
            <a:xfrm>
              <a:off x="3761287" y="3937370"/>
              <a:ext cx="1080000" cy="792000"/>
              <a:chOff x="3761283" y="3937370"/>
              <a:chExt cx="1080000" cy="792000"/>
            </a:xfrm>
          </p:grpSpPr>
          <p:sp>
            <p:nvSpPr>
              <p:cNvPr id="1138" name="Google Shape;1138;p173"/>
              <p:cNvSpPr/>
              <p:nvPr/>
            </p:nvSpPr>
            <p:spPr>
              <a:xfrm>
                <a:off x="3761283" y="3937370"/>
                <a:ext cx="1080000" cy="792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14288" dist="9525" dir="2700000" algn="bl" rotWithShape="0">
                  <a:srgbClr val="000000">
                    <a:alpha val="3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139" name="Google Shape;1139;p173"/>
              <p:cNvPicPr preferRelativeResize="0"/>
              <p:nvPr/>
            </p:nvPicPr>
            <p:blipFill>
              <a:blip r:embed="rId39">
                <a:alphaModFix/>
              </a:blip>
              <a:stretch>
                <a:fillRect/>
              </a:stretch>
            </p:blipFill>
            <p:spPr>
              <a:xfrm>
                <a:off x="3920283" y="4022614"/>
                <a:ext cx="762000" cy="6215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40" name="Google Shape;1140;p173"/>
            <p:cNvGrpSpPr/>
            <p:nvPr/>
          </p:nvGrpSpPr>
          <p:grpSpPr>
            <a:xfrm>
              <a:off x="171856" y="3937370"/>
              <a:ext cx="1080000" cy="792000"/>
              <a:chOff x="171856" y="3937370"/>
              <a:chExt cx="1080000" cy="792000"/>
            </a:xfrm>
          </p:grpSpPr>
          <p:sp>
            <p:nvSpPr>
              <p:cNvPr id="1141" name="Google Shape;1141;p173"/>
              <p:cNvSpPr/>
              <p:nvPr/>
            </p:nvSpPr>
            <p:spPr>
              <a:xfrm>
                <a:off x="171856" y="3937370"/>
                <a:ext cx="1080000" cy="792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14288" dist="9525" dir="2700000" algn="bl" rotWithShape="0">
                  <a:srgbClr val="000000">
                    <a:alpha val="3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142" name="Google Shape;1142;p173"/>
              <p:cNvPicPr preferRelativeResize="0"/>
              <p:nvPr/>
            </p:nvPicPr>
            <p:blipFill>
              <a:blip r:embed="rId40">
                <a:alphaModFix/>
              </a:blip>
              <a:stretch>
                <a:fillRect/>
              </a:stretch>
            </p:blipFill>
            <p:spPr>
              <a:xfrm>
                <a:off x="207856" y="4204850"/>
                <a:ext cx="1008000" cy="2570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43" name="Google Shape;1143;p173"/>
            <p:cNvGrpSpPr/>
            <p:nvPr/>
          </p:nvGrpSpPr>
          <p:grpSpPr>
            <a:xfrm>
              <a:off x="4957765" y="3937370"/>
              <a:ext cx="1080000" cy="792000"/>
              <a:chOff x="4957761" y="3937370"/>
              <a:chExt cx="1080000" cy="792000"/>
            </a:xfrm>
          </p:grpSpPr>
          <p:sp>
            <p:nvSpPr>
              <p:cNvPr id="1144" name="Google Shape;1144;p173"/>
              <p:cNvSpPr/>
              <p:nvPr/>
            </p:nvSpPr>
            <p:spPr>
              <a:xfrm>
                <a:off x="4957761" y="3937370"/>
                <a:ext cx="1080000" cy="792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14288" dist="9525" dir="2700000" algn="bl" rotWithShape="0">
                  <a:srgbClr val="000000">
                    <a:alpha val="3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145" name="Google Shape;1145;p173"/>
              <p:cNvPicPr preferRelativeResize="0"/>
              <p:nvPr/>
            </p:nvPicPr>
            <p:blipFill>
              <a:blip r:embed="rId41">
                <a:alphaModFix/>
              </a:blip>
              <a:stretch>
                <a:fillRect/>
              </a:stretch>
            </p:blipFill>
            <p:spPr>
              <a:xfrm>
                <a:off x="5153586" y="4027055"/>
                <a:ext cx="688350" cy="6126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146" name="Google Shape;1146;p173"/>
          <p:cNvGrpSpPr/>
          <p:nvPr/>
        </p:nvGrpSpPr>
        <p:grpSpPr>
          <a:xfrm>
            <a:off x="2564806" y="5726042"/>
            <a:ext cx="1080000" cy="792000"/>
            <a:chOff x="2564809" y="5726050"/>
            <a:chExt cx="1080000" cy="792000"/>
          </a:xfrm>
        </p:grpSpPr>
        <p:sp>
          <p:nvSpPr>
            <p:cNvPr id="1147" name="Google Shape;1147;p173"/>
            <p:cNvSpPr/>
            <p:nvPr/>
          </p:nvSpPr>
          <p:spPr>
            <a:xfrm>
              <a:off x="2564809" y="5726050"/>
              <a:ext cx="1080000" cy="7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4288" dist="9525" dir="27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48" name="Google Shape;1148;p173"/>
            <p:cNvPicPr preferRelativeResize="0"/>
            <p:nvPr/>
          </p:nvPicPr>
          <p:blipFill rotWithShape="1">
            <a:blip r:embed="rId42">
              <a:alphaModFix/>
            </a:blip>
            <a:srcRect t="13287" b="11934"/>
            <a:stretch/>
          </p:blipFill>
          <p:spPr>
            <a:xfrm>
              <a:off x="2600809" y="6008650"/>
              <a:ext cx="1008000" cy="226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49" name="Google Shape;1149;p173"/>
          <p:cNvGrpSpPr/>
          <p:nvPr/>
        </p:nvGrpSpPr>
        <p:grpSpPr>
          <a:xfrm>
            <a:off x="9743672" y="5726042"/>
            <a:ext cx="1080000" cy="792000"/>
            <a:chOff x="9743672" y="5726050"/>
            <a:chExt cx="1080000" cy="792000"/>
          </a:xfrm>
        </p:grpSpPr>
        <p:sp>
          <p:nvSpPr>
            <p:cNvPr id="1150" name="Google Shape;1150;p173"/>
            <p:cNvSpPr/>
            <p:nvPr/>
          </p:nvSpPr>
          <p:spPr>
            <a:xfrm>
              <a:off x="9743672" y="5726050"/>
              <a:ext cx="1080000" cy="7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4288" dist="9525" dir="27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51" name="Google Shape;1151;p173"/>
            <p:cNvPicPr preferRelativeResize="0"/>
            <p:nvPr/>
          </p:nvPicPr>
          <p:blipFill>
            <a:blip r:embed="rId43">
              <a:alphaModFix/>
            </a:blip>
            <a:stretch>
              <a:fillRect/>
            </a:stretch>
          </p:blipFill>
          <p:spPr>
            <a:xfrm>
              <a:off x="9923672" y="5827135"/>
              <a:ext cx="720000" cy="58983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2" name="Google Shape;1152;p173"/>
          <p:cNvGrpSpPr/>
          <p:nvPr/>
        </p:nvGrpSpPr>
        <p:grpSpPr>
          <a:xfrm>
            <a:off x="10940150" y="5726042"/>
            <a:ext cx="1080000" cy="792000"/>
            <a:chOff x="10940150" y="5726050"/>
            <a:chExt cx="1080000" cy="792000"/>
          </a:xfrm>
        </p:grpSpPr>
        <p:sp>
          <p:nvSpPr>
            <p:cNvPr id="1153" name="Google Shape;1153;p173"/>
            <p:cNvSpPr/>
            <p:nvPr/>
          </p:nvSpPr>
          <p:spPr>
            <a:xfrm>
              <a:off x="10940150" y="5726050"/>
              <a:ext cx="1080000" cy="7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4288" dist="9525" dir="27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54" name="Google Shape;1154;p173"/>
            <p:cNvPicPr preferRelativeResize="0"/>
            <p:nvPr/>
          </p:nvPicPr>
          <p:blipFill>
            <a:blip r:embed="rId44">
              <a:alphaModFix/>
            </a:blip>
            <a:stretch>
              <a:fillRect/>
            </a:stretch>
          </p:blipFill>
          <p:spPr>
            <a:xfrm>
              <a:off x="11030150" y="5861050"/>
              <a:ext cx="900001" cy="522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5" name="Google Shape;1155;p173"/>
          <p:cNvGrpSpPr/>
          <p:nvPr/>
        </p:nvGrpSpPr>
        <p:grpSpPr>
          <a:xfrm>
            <a:off x="6154239" y="5726042"/>
            <a:ext cx="1080000" cy="792000"/>
            <a:chOff x="6154238" y="5726050"/>
            <a:chExt cx="1080000" cy="792000"/>
          </a:xfrm>
        </p:grpSpPr>
        <p:sp>
          <p:nvSpPr>
            <p:cNvPr id="1156" name="Google Shape;1156;p173"/>
            <p:cNvSpPr/>
            <p:nvPr/>
          </p:nvSpPr>
          <p:spPr>
            <a:xfrm>
              <a:off x="6154238" y="5726050"/>
              <a:ext cx="1080000" cy="7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4288" dist="9525" dir="27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57" name="Google Shape;1157;p173"/>
            <p:cNvPicPr preferRelativeResize="0"/>
            <p:nvPr/>
          </p:nvPicPr>
          <p:blipFill>
            <a:blip r:embed="rId45">
              <a:alphaModFix/>
            </a:blip>
            <a:stretch>
              <a:fillRect/>
            </a:stretch>
          </p:blipFill>
          <p:spPr>
            <a:xfrm>
              <a:off x="6154238" y="6006336"/>
              <a:ext cx="1080000" cy="2314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8" name="Google Shape;1158;p173"/>
          <p:cNvGrpSpPr/>
          <p:nvPr/>
        </p:nvGrpSpPr>
        <p:grpSpPr>
          <a:xfrm>
            <a:off x="1368328" y="5726042"/>
            <a:ext cx="1080000" cy="792000"/>
            <a:chOff x="1368328" y="5726050"/>
            <a:chExt cx="1080000" cy="792000"/>
          </a:xfrm>
        </p:grpSpPr>
        <p:sp>
          <p:nvSpPr>
            <p:cNvPr id="1159" name="Google Shape;1159;p173"/>
            <p:cNvSpPr/>
            <p:nvPr/>
          </p:nvSpPr>
          <p:spPr>
            <a:xfrm>
              <a:off x="1368328" y="5726050"/>
              <a:ext cx="1080000" cy="7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4288" dist="9525" dir="27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60" name="Google Shape;1160;p173"/>
            <p:cNvPicPr preferRelativeResize="0"/>
            <p:nvPr/>
          </p:nvPicPr>
          <p:blipFill>
            <a:blip r:embed="rId46">
              <a:alphaModFix/>
            </a:blip>
            <a:stretch>
              <a:fillRect/>
            </a:stretch>
          </p:blipFill>
          <p:spPr>
            <a:xfrm>
              <a:off x="1404328" y="5963290"/>
              <a:ext cx="1008000" cy="3175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61" name="Google Shape;1161;p173"/>
          <p:cNvGrpSpPr/>
          <p:nvPr/>
        </p:nvGrpSpPr>
        <p:grpSpPr>
          <a:xfrm>
            <a:off x="3761283" y="5726042"/>
            <a:ext cx="1080000" cy="792000"/>
            <a:chOff x="3761283" y="5726033"/>
            <a:chExt cx="1080000" cy="792000"/>
          </a:xfrm>
        </p:grpSpPr>
        <p:sp>
          <p:nvSpPr>
            <p:cNvPr id="1162" name="Google Shape;1162;p173"/>
            <p:cNvSpPr/>
            <p:nvPr/>
          </p:nvSpPr>
          <p:spPr>
            <a:xfrm>
              <a:off x="3761283" y="5726033"/>
              <a:ext cx="1080000" cy="7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4288" dist="9525" dir="27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63" name="Google Shape;1163;p173"/>
            <p:cNvPicPr preferRelativeResize="0"/>
            <p:nvPr/>
          </p:nvPicPr>
          <p:blipFill>
            <a:blip r:embed="rId47">
              <a:alphaModFix/>
            </a:blip>
            <a:stretch>
              <a:fillRect/>
            </a:stretch>
          </p:blipFill>
          <p:spPr>
            <a:xfrm>
              <a:off x="4057754" y="5762033"/>
              <a:ext cx="487059" cy="72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64" name="Google Shape;1164;p173"/>
          <p:cNvGrpSpPr/>
          <p:nvPr/>
        </p:nvGrpSpPr>
        <p:grpSpPr>
          <a:xfrm>
            <a:off x="4957761" y="5726042"/>
            <a:ext cx="1080000" cy="792000"/>
            <a:chOff x="4957761" y="5726050"/>
            <a:chExt cx="1080000" cy="792000"/>
          </a:xfrm>
        </p:grpSpPr>
        <p:sp>
          <p:nvSpPr>
            <p:cNvPr id="1165" name="Google Shape;1165;p173"/>
            <p:cNvSpPr/>
            <p:nvPr/>
          </p:nvSpPr>
          <p:spPr>
            <a:xfrm>
              <a:off x="4957761" y="5726050"/>
              <a:ext cx="1080000" cy="7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4288" dist="9525" dir="27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66" name="Google Shape;1166;p173"/>
            <p:cNvPicPr preferRelativeResize="0"/>
            <p:nvPr/>
          </p:nvPicPr>
          <p:blipFill>
            <a:blip r:embed="rId48">
              <a:alphaModFix/>
            </a:blip>
            <a:stretch>
              <a:fillRect/>
            </a:stretch>
          </p:blipFill>
          <p:spPr>
            <a:xfrm>
              <a:off x="5054112" y="5815738"/>
              <a:ext cx="887299" cy="6126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67" name="Google Shape;1167;p173"/>
          <p:cNvGrpSpPr/>
          <p:nvPr/>
        </p:nvGrpSpPr>
        <p:grpSpPr>
          <a:xfrm>
            <a:off x="7350717" y="5726042"/>
            <a:ext cx="1080000" cy="792000"/>
            <a:chOff x="7350717" y="5726050"/>
            <a:chExt cx="1080000" cy="792000"/>
          </a:xfrm>
        </p:grpSpPr>
        <p:sp>
          <p:nvSpPr>
            <p:cNvPr id="1168" name="Google Shape;1168;p173"/>
            <p:cNvSpPr/>
            <p:nvPr/>
          </p:nvSpPr>
          <p:spPr>
            <a:xfrm>
              <a:off x="7350717" y="5726050"/>
              <a:ext cx="1080000" cy="7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4288" dist="9525" dir="27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69" name="Google Shape;1169;p173"/>
            <p:cNvPicPr preferRelativeResize="0"/>
            <p:nvPr/>
          </p:nvPicPr>
          <p:blipFill>
            <a:blip r:embed="rId49">
              <a:alphaModFix/>
            </a:blip>
            <a:stretch>
              <a:fillRect/>
            </a:stretch>
          </p:blipFill>
          <p:spPr>
            <a:xfrm>
              <a:off x="7571955" y="5803957"/>
              <a:ext cx="637524" cy="6361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70" name="Google Shape;1170;p173"/>
          <p:cNvGrpSpPr/>
          <p:nvPr/>
        </p:nvGrpSpPr>
        <p:grpSpPr>
          <a:xfrm>
            <a:off x="8547195" y="5726042"/>
            <a:ext cx="1080000" cy="792000"/>
            <a:chOff x="8547194" y="5726050"/>
            <a:chExt cx="1080000" cy="792000"/>
          </a:xfrm>
        </p:grpSpPr>
        <p:sp>
          <p:nvSpPr>
            <p:cNvPr id="1171" name="Google Shape;1171;p173"/>
            <p:cNvSpPr/>
            <p:nvPr/>
          </p:nvSpPr>
          <p:spPr>
            <a:xfrm>
              <a:off x="8547194" y="5726050"/>
              <a:ext cx="1080000" cy="7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4288" dist="9525" dir="27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72" name="Google Shape;1172;p173"/>
            <p:cNvPicPr preferRelativeResize="0"/>
            <p:nvPr/>
          </p:nvPicPr>
          <p:blipFill>
            <a:blip r:embed="rId50">
              <a:alphaModFix/>
            </a:blip>
            <a:stretch>
              <a:fillRect/>
            </a:stretch>
          </p:blipFill>
          <p:spPr>
            <a:xfrm>
              <a:off x="8583194" y="5960770"/>
              <a:ext cx="1008000" cy="3225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73" name="Google Shape;1173;p173"/>
          <p:cNvGrpSpPr/>
          <p:nvPr/>
        </p:nvGrpSpPr>
        <p:grpSpPr>
          <a:xfrm>
            <a:off x="1356297" y="4831705"/>
            <a:ext cx="1080000" cy="792000"/>
            <a:chOff x="1356297" y="4831705"/>
            <a:chExt cx="1080000" cy="792000"/>
          </a:xfrm>
        </p:grpSpPr>
        <p:sp>
          <p:nvSpPr>
            <p:cNvPr id="1174" name="Google Shape;1174;p173"/>
            <p:cNvSpPr/>
            <p:nvPr/>
          </p:nvSpPr>
          <p:spPr>
            <a:xfrm>
              <a:off x="1356297" y="4831705"/>
              <a:ext cx="1080000" cy="7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4288" dist="9525" dir="27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75" name="Google Shape;1175;p173"/>
            <p:cNvPicPr preferRelativeResize="0"/>
            <p:nvPr/>
          </p:nvPicPr>
          <p:blipFill>
            <a:blip r:embed="rId51">
              <a:alphaModFix/>
            </a:blip>
            <a:stretch>
              <a:fillRect/>
            </a:stretch>
          </p:blipFill>
          <p:spPr>
            <a:xfrm>
              <a:off x="1446297" y="5074704"/>
              <a:ext cx="900000" cy="3060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76" name="Google Shape;1176;p173"/>
          <p:cNvGrpSpPr/>
          <p:nvPr/>
        </p:nvGrpSpPr>
        <p:grpSpPr>
          <a:xfrm>
            <a:off x="164110" y="5726042"/>
            <a:ext cx="1080000" cy="792000"/>
            <a:chOff x="164110" y="5726042"/>
            <a:chExt cx="1080000" cy="792000"/>
          </a:xfrm>
        </p:grpSpPr>
        <p:sp>
          <p:nvSpPr>
            <p:cNvPr id="1177" name="Google Shape;1177;p173"/>
            <p:cNvSpPr/>
            <p:nvPr/>
          </p:nvSpPr>
          <p:spPr>
            <a:xfrm>
              <a:off x="164110" y="5726042"/>
              <a:ext cx="1080000" cy="7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4288" dist="9525" dir="27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78" name="Google Shape;1178;p173"/>
            <p:cNvPicPr preferRelativeResize="0"/>
            <p:nvPr/>
          </p:nvPicPr>
          <p:blipFill>
            <a:blip r:embed="rId52">
              <a:alphaModFix/>
            </a:blip>
            <a:stretch>
              <a:fillRect/>
            </a:stretch>
          </p:blipFill>
          <p:spPr>
            <a:xfrm>
              <a:off x="200110" y="5996042"/>
              <a:ext cx="1008000" cy="252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79" name="Google Shape;1179;p173"/>
          <p:cNvGrpSpPr/>
          <p:nvPr/>
        </p:nvGrpSpPr>
        <p:grpSpPr>
          <a:xfrm>
            <a:off x="9743670" y="3043030"/>
            <a:ext cx="1080000" cy="792000"/>
            <a:chOff x="9743670" y="3043030"/>
            <a:chExt cx="1080000" cy="792000"/>
          </a:xfrm>
        </p:grpSpPr>
        <p:sp>
          <p:nvSpPr>
            <p:cNvPr id="1180" name="Google Shape;1180;p173"/>
            <p:cNvSpPr/>
            <p:nvPr/>
          </p:nvSpPr>
          <p:spPr>
            <a:xfrm>
              <a:off x="9743670" y="3043030"/>
              <a:ext cx="1080000" cy="7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4288" dist="9525" dir="27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81" name="Google Shape;1181;p173"/>
            <p:cNvPicPr preferRelativeResize="0"/>
            <p:nvPr/>
          </p:nvPicPr>
          <p:blipFill>
            <a:blip r:embed="rId53">
              <a:alphaModFix/>
            </a:blip>
            <a:stretch>
              <a:fillRect/>
            </a:stretch>
          </p:blipFill>
          <p:spPr>
            <a:xfrm>
              <a:off x="9873355" y="3239230"/>
              <a:ext cx="820630" cy="399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2" name="Google Shape;1182;p173"/>
          <p:cNvGrpSpPr/>
          <p:nvPr/>
        </p:nvGrpSpPr>
        <p:grpSpPr>
          <a:xfrm>
            <a:off x="1368328" y="2148693"/>
            <a:ext cx="1080000" cy="792000"/>
            <a:chOff x="1310089" y="2148690"/>
            <a:chExt cx="1080000" cy="792000"/>
          </a:xfrm>
        </p:grpSpPr>
        <p:sp>
          <p:nvSpPr>
            <p:cNvPr id="1183" name="Google Shape;1183;p173"/>
            <p:cNvSpPr/>
            <p:nvPr/>
          </p:nvSpPr>
          <p:spPr>
            <a:xfrm>
              <a:off x="1310089" y="2148690"/>
              <a:ext cx="1080000" cy="7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4288" dist="9525" dir="27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84" name="Google Shape;1184;p173"/>
            <p:cNvPicPr preferRelativeResize="0"/>
            <p:nvPr/>
          </p:nvPicPr>
          <p:blipFill>
            <a:blip r:embed="rId54">
              <a:alphaModFix/>
            </a:blip>
            <a:stretch>
              <a:fillRect/>
            </a:stretch>
          </p:blipFill>
          <p:spPr>
            <a:xfrm>
              <a:off x="1328089" y="2411580"/>
              <a:ext cx="1044000" cy="2662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5" name="Google Shape;1185;p173"/>
          <p:cNvGrpSpPr/>
          <p:nvPr/>
        </p:nvGrpSpPr>
        <p:grpSpPr>
          <a:xfrm>
            <a:off x="171850" y="2148693"/>
            <a:ext cx="1080000" cy="792000"/>
            <a:chOff x="171850" y="2148690"/>
            <a:chExt cx="1080000" cy="792000"/>
          </a:xfrm>
        </p:grpSpPr>
        <p:sp>
          <p:nvSpPr>
            <p:cNvPr id="1186" name="Google Shape;1186;p173"/>
            <p:cNvSpPr/>
            <p:nvPr/>
          </p:nvSpPr>
          <p:spPr>
            <a:xfrm>
              <a:off x="171850" y="2148690"/>
              <a:ext cx="1080000" cy="7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4288" dist="9525" dir="27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87" name="Google Shape;1187;p173"/>
            <p:cNvPicPr preferRelativeResize="0"/>
            <p:nvPr/>
          </p:nvPicPr>
          <p:blipFill>
            <a:blip r:embed="rId55">
              <a:alphaModFix/>
            </a:blip>
            <a:stretch>
              <a:fillRect/>
            </a:stretch>
          </p:blipFill>
          <p:spPr>
            <a:xfrm>
              <a:off x="207850" y="2375850"/>
              <a:ext cx="1008000" cy="3376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8" name="Google Shape;1188;p173"/>
          <p:cNvGrpSpPr/>
          <p:nvPr/>
        </p:nvGrpSpPr>
        <p:grpSpPr>
          <a:xfrm>
            <a:off x="2564806" y="2148693"/>
            <a:ext cx="1080000" cy="792000"/>
            <a:chOff x="2564806" y="2148690"/>
            <a:chExt cx="1080000" cy="792000"/>
          </a:xfrm>
        </p:grpSpPr>
        <p:sp>
          <p:nvSpPr>
            <p:cNvPr id="1189" name="Google Shape;1189;p173"/>
            <p:cNvSpPr/>
            <p:nvPr/>
          </p:nvSpPr>
          <p:spPr>
            <a:xfrm>
              <a:off x="2564806" y="2148690"/>
              <a:ext cx="1080000" cy="7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4288" dist="9525" dir="27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90" name="Google Shape;1190;p173"/>
            <p:cNvPicPr preferRelativeResize="0"/>
            <p:nvPr/>
          </p:nvPicPr>
          <p:blipFill>
            <a:blip r:embed="rId56">
              <a:alphaModFix/>
            </a:blip>
            <a:stretch>
              <a:fillRect/>
            </a:stretch>
          </p:blipFill>
          <p:spPr>
            <a:xfrm>
              <a:off x="2600806" y="2363250"/>
              <a:ext cx="1008000" cy="3628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91" name="Google Shape;1191;p173"/>
          <p:cNvGrpSpPr/>
          <p:nvPr/>
        </p:nvGrpSpPr>
        <p:grpSpPr>
          <a:xfrm>
            <a:off x="8547194" y="2148693"/>
            <a:ext cx="1080000" cy="792000"/>
            <a:chOff x="8526935" y="2148690"/>
            <a:chExt cx="1080000" cy="792000"/>
          </a:xfrm>
        </p:grpSpPr>
        <p:sp>
          <p:nvSpPr>
            <p:cNvPr id="1192" name="Google Shape;1192;p173"/>
            <p:cNvSpPr/>
            <p:nvPr/>
          </p:nvSpPr>
          <p:spPr>
            <a:xfrm>
              <a:off x="8526935" y="2148690"/>
              <a:ext cx="1080000" cy="7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4288" dist="9525" dir="27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93" name="Google Shape;1193;p173"/>
            <p:cNvPicPr preferRelativeResize="0"/>
            <p:nvPr/>
          </p:nvPicPr>
          <p:blipFill>
            <a:blip r:embed="rId57">
              <a:alphaModFix/>
            </a:blip>
            <a:stretch>
              <a:fillRect/>
            </a:stretch>
          </p:blipFill>
          <p:spPr>
            <a:xfrm>
              <a:off x="8562935" y="2378370"/>
              <a:ext cx="1008000" cy="332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94" name="Google Shape;1194;p173"/>
          <p:cNvGrpSpPr/>
          <p:nvPr/>
        </p:nvGrpSpPr>
        <p:grpSpPr>
          <a:xfrm>
            <a:off x="7350717" y="2148693"/>
            <a:ext cx="1080000" cy="792000"/>
            <a:chOff x="7350717" y="2148690"/>
            <a:chExt cx="1080000" cy="792000"/>
          </a:xfrm>
        </p:grpSpPr>
        <p:sp>
          <p:nvSpPr>
            <p:cNvPr id="1195" name="Google Shape;1195;p173"/>
            <p:cNvSpPr/>
            <p:nvPr/>
          </p:nvSpPr>
          <p:spPr>
            <a:xfrm>
              <a:off x="7350717" y="2148690"/>
              <a:ext cx="1080000" cy="7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4288" dist="9525" dir="27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96" name="Google Shape;1196;p173"/>
            <p:cNvPicPr preferRelativeResize="0"/>
            <p:nvPr/>
          </p:nvPicPr>
          <p:blipFill>
            <a:blip r:embed="rId58">
              <a:alphaModFix/>
            </a:blip>
            <a:stretch>
              <a:fillRect/>
            </a:stretch>
          </p:blipFill>
          <p:spPr>
            <a:xfrm>
              <a:off x="7386717" y="2317890"/>
              <a:ext cx="1007999" cy="453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97" name="Google Shape;1197;p173"/>
          <p:cNvGrpSpPr/>
          <p:nvPr/>
        </p:nvGrpSpPr>
        <p:grpSpPr>
          <a:xfrm>
            <a:off x="9743672" y="2148693"/>
            <a:ext cx="1080000" cy="792000"/>
            <a:chOff x="9743672" y="2148690"/>
            <a:chExt cx="1080000" cy="792000"/>
          </a:xfrm>
        </p:grpSpPr>
        <p:sp>
          <p:nvSpPr>
            <p:cNvPr id="1198" name="Google Shape;1198;p173"/>
            <p:cNvSpPr/>
            <p:nvPr/>
          </p:nvSpPr>
          <p:spPr>
            <a:xfrm>
              <a:off x="9743672" y="2148690"/>
              <a:ext cx="1080000" cy="7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4288" dist="9525" dir="27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99" name="Google Shape;1199;p173"/>
            <p:cNvPicPr preferRelativeResize="0"/>
            <p:nvPr/>
          </p:nvPicPr>
          <p:blipFill>
            <a:blip r:embed="rId59">
              <a:alphaModFix/>
            </a:blip>
            <a:stretch>
              <a:fillRect/>
            </a:stretch>
          </p:blipFill>
          <p:spPr>
            <a:xfrm>
              <a:off x="9894735" y="2207473"/>
              <a:ext cx="777875" cy="6744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00" name="Google Shape;1200;p173"/>
          <p:cNvGrpSpPr/>
          <p:nvPr/>
        </p:nvGrpSpPr>
        <p:grpSpPr>
          <a:xfrm>
            <a:off x="3761283" y="2148693"/>
            <a:ext cx="1080000" cy="792000"/>
            <a:chOff x="3761283" y="2148690"/>
            <a:chExt cx="1080000" cy="792000"/>
          </a:xfrm>
        </p:grpSpPr>
        <p:sp>
          <p:nvSpPr>
            <p:cNvPr id="1201" name="Google Shape;1201;p173"/>
            <p:cNvSpPr/>
            <p:nvPr/>
          </p:nvSpPr>
          <p:spPr>
            <a:xfrm>
              <a:off x="3761283" y="2148690"/>
              <a:ext cx="1080000" cy="7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4288" dist="9525" dir="27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02" name="Google Shape;1202;p173"/>
            <p:cNvPicPr preferRelativeResize="0"/>
            <p:nvPr/>
          </p:nvPicPr>
          <p:blipFill>
            <a:blip r:embed="rId60">
              <a:alphaModFix/>
            </a:blip>
            <a:stretch>
              <a:fillRect/>
            </a:stretch>
          </p:blipFill>
          <p:spPr>
            <a:xfrm>
              <a:off x="3977283" y="2220690"/>
              <a:ext cx="648000" cy="64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03" name="Google Shape;1203;p173"/>
          <p:cNvGrpSpPr/>
          <p:nvPr/>
        </p:nvGrpSpPr>
        <p:grpSpPr>
          <a:xfrm>
            <a:off x="4957761" y="2148693"/>
            <a:ext cx="1080000" cy="792000"/>
            <a:chOff x="4932999" y="2148690"/>
            <a:chExt cx="1080000" cy="792000"/>
          </a:xfrm>
        </p:grpSpPr>
        <p:sp>
          <p:nvSpPr>
            <p:cNvPr id="1204" name="Google Shape;1204;p173"/>
            <p:cNvSpPr/>
            <p:nvPr/>
          </p:nvSpPr>
          <p:spPr>
            <a:xfrm>
              <a:off x="4932999" y="2148690"/>
              <a:ext cx="1080000" cy="7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4288" dist="9525" dir="27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05" name="Google Shape;1205;p173" descr="D:\Sandeep\Saumya Saraf\20_Lepton Corporate Presentation Editing\ref\Picture40.pngPicture40"/>
            <p:cNvPicPr preferRelativeResize="0"/>
            <p:nvPr/>
          </p:nvPicPr>
          <p:blipFill rotWithShape="1">
            <a:blip r:embed="rId61">
              <a:alphaModFix/>
            </a:blip>
            <a:srcRect/>
            <a:stretch/>
          </p:blipFill>
          <p:spPr>
            <a:xfrm>
              <a:off x="4969000" y="2360730"/>
              <a:ext cx="1007999" cy="3679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06" name="Google Shape;1206;p173"/>
          <p:cNvGrpSpPr/>
          <p:nvPr/>
        </p:nvGrpSpPr>
        <p:grpSpPr>
          <a:xfrm>
            <a:off x="6154239" y="2148693"/>
            <a:ext cx="1080000" cy="792000"/>
            <a:chOff x="6154239" y="2148690"/>
            <a:chExt cx="1080000" cy="792000"/>
          </a:xfrm>
        </p:grpSpPr>
        <p:sp>
          <p:nvSpPr>
            <p:cNvPr id="1207" name="Google Shape;1207;p173"/>
            <p:cNvSpPr/>
            <p:nvPr/>
          </p:nvSpPr>
          <p:spPr>
            <a:xfrm>
              <a:off x="6154239" y="2148690"/>
              <a:ext cx="1080000" cy="7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4288" dist="9525" dir="27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08" name="Google Shape;1208;p173"/>
            <p:cNvPicPr preferRelativeResize="0"/>
            <p:nvPr/>
          </p:nvPicPr>
          <p:blipFill rotWithShape="1">
            <a:blip r:embed="rId62">
              <a:alphaModFix/>
            </a:blip>
            <a:srcRect/>
            <a:stretch/>
          </p:blipFill>
          <p:spPr>
            <a:xfrm>
              <a:off x="6190239" y="2353170"/>
              <a:ext cx="1008000" cy="3830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09" name="Google Shape;1209;p173"/>
          <p:cNvGrpSpPr/>
          <p:nvPr/>
        </p:nvGrpSpPr>
        <p:grpSpPr>
          <a:xfrm>
            <a:off x="10940150" y="2148693"/>
            <a:ext cx="1080000" cy="792000"/>
            <a:chOff x="10940150" y="2148693"/>
            <a:chExt cx="1080000" cy="792000"/>
          </a:xfrm>
        </p:grpSpPr>
        <p:sp>
          <p:nvSpPr>
            <p:cNvPr id="1210" name="Google Shape;1210;p173"/>
            <p:cNvSpPr/>
            <p:nvPr/>
          </p:nvSpPr>
          <p:spPr>
            <a:xfrm>
              <a:off x="10940150" y="2148693"/>
              <a:ext cx="1080000" cy="7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4288" dist="9525" dir="27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11" name="Google Shape;1211;p173"/>
            <p:cNvPicPr preferRelativeResize="0"/>
            <p:nvPr/>
          </p:nvPicPr>
          <p:blipFill>
            <a:blip r:embed="rId63">
              <a:alphaModFix/>
            </a:blip>
            <a:stretch>
              <a:fillRect/>
            </a:stretch>
          </p:blipFill>
          <p:spPr>
            <a:xfrm>
              <a:off x="11114300" y="2252428"/>
              <a:ext cx="731700" cy="58453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174"/>
          <p:cNvSpPr txBox="1"/>
          <p:nvPr/>
        </p:nvSpPr>
        <p:spPr>
          <a:xfrm>
            <a:off x="180000" y="180000"/>
            <a:ext cx="105156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4400"/>
              <a:buFont typeface="Arial"/>
              <a:buNone/>
            </a:pPr>
            <a:r>
              <a:rPr lang="en-IN" sz="4400" b="1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Our Products</a:t>
            </a:r>
            <a:endParaRPr sz="440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7" name="Google Shape;1217;p174"/>
          <p:cNvSpPr/>
          <p:nvPr/>
        </p:nvSpPr>
        <p:spPr>
          <a:xfrm>
            <a:off x="1184275" y="1752283"/>
            <a:ext cx="1949449" cy="1947862"/>
          </a:xfrm>
          <a:custGeom>
            <a:avLst/>
            <a:gdLst/>
            <a:ahLst/>
            <a:cxnLst/>
            <a:rect l="l" t="t" r="r" b="b"/>
            <a:pathLst>
              <a:path w="1599" h="1598" extrusionOk="0">
                <a:moveTo>
                  <a:pt x="799" y="0"/>
                </a:moveTo>
                <a:cubicBezTo>
                  <a:pt x="358" y="0"/>
                  <a:pt x="0" y="358"/>
                  <a:pt x="0" y="799"/>
                </a:cubicBezTo>
                <a:cubicBezTo>
                  <a:pt x="0" y="1241"/>
                  <a:pt x="358" y="1598"/>
                  <a:pt x="799" y="1598"/>
                </a:cubicBezTo>
                <a:cubicBezTo>
                  <a:pt x="1241" y="1598"/>
                  <a:pt x="1599" y="1241"/>
                  <a:pt x="1599" y="799"/>
                </a:cubicBezTo>
                <a:cubicBezTo>
                  <a:pt x="1599" y="358"/>
                  <a:pt x="1241" y="0"/>
                  <a:pt x="799" y="0"/>
                </a:cubicBezTo>
                <a:close/>
                <a:moveTo>
                  <a:pt x="799" y="1405"/>
                </a:moveTo>
                <a:cubicBezTo>
                  <a:pt x="465" y="1405"/>
                  <a:pt x="194" y="1134"/>
                  <a:pt x="194" y="799"/>
                </a:cubicBezTo>
                <a:cubicBezTo>
                  <a:pt x="194" y="465"/>
                  <a:pt x="465" y="194"/>
                  <a:pt x="799" y="194"/>
                </a:cubicBezTo>
                <a:cubicBezTo>
                  <a:pt x="1134" y="194"/>
                  <a:pt x="1405" y="465"/>
                  <a:pt x="1405" y="799"/>
                </a:cubicBezTo>
                <a:cubicBezTo>
                  <a:pt x="1405" y="1134"/>
                  <a:pt x="1134" y="1405"/>
                  <a:pt x="799" y="1405"/>
                </a:cubicBezTo>
                <a:close/>
              </a:path>
            </a:pathLst>
          </a:custGeom>
          <a:solidFill>
            <a:srgbClr val="45AEA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174"/>
          <p:cNvSpPr/>
          <p:nvPr/>
        </p:nvSpPr>
        <p:spPr>
          <a:xfrm>
            <a:off x="1184275" y="1752283"/>
            <a:ext cx="1949449" cy="1947862"/>
          </a:xfrm>
          <a:custGeom>
            <a:avLst/>
            <a:gdLst/>
            <a:ahLst/>
            <a:cxnLst/>
            <a:rect l="l" t="t" r="r" b="b"/>
            <a:pathLst>
              <a:path w="1599" h="1598" extrusionOk="0">
                <a:moveTo>
                  <a:pt x="799" y="0"/>
                </a:moveTo>
                <a:cubicBezTo>
                  <a:pt x="358" y="0"/>
                  <a:pt x="0" y="358"/>
                  <a:pt x="0" y="799"/>
                </a:cubicBezTo>
                <a:cubicBezTo>
                  <a:pt x="0" y="1241"/>
                  <a:pt x="358" y="1598"/>
                  <a:pt x="799" y="1598"/>
                </a:cubicBezTo>
                <a:cubicBezTo>
                  <a:pt x="1241" y="1598"/>
                  <a:pt x="1599" y="1241"/>
                  <a:pt x="1599" y="799"/>
                </a:cubicBezTo>
                <a:cubicBezTo>
                  <a:pt x="1599" y="358"/>
                  <a:pt x="1241" y="0"/>
                  <a:pt x="799" y="0"/>
                </a:cubicBezTo>
                <a:close/>
                <a:moveTo>
                  <a:pt x="799" y="1405"/>
                </a:moveTo>
                <a:cubicBezTo>
                  <a:pt x="465" y="1405"/>
                  <a:pt x="194" y="1134"/>
                  <a:pt x="194" y="799"/>
                </a:cubicBezTo>
                <a:cubicBezTo>
                  <a:pt x="194" y="465"/>
                  <a:pt x="465" y="194"/>
                  <a:pt x="799" y="194"/>
                </a:cubicBezTo>
                <a:cubicBezTo>
                  <a:pt x="1134" y="194"/>
                  <a:pt x="1405" y="465"/>
                  <a:pt x="1405" y="799"/>
                </a:cubicBezTo>
                <a:cubicBezTo>
                  <a:pt x="1405" y="1134"/>
                  <a:pt x="1134" y="1405"/>
                  <a:pt x="799" y="1405"/>
                </a:cubicBezTo>
                <a:close/>
              </a:path>
            </a:pathLst>
          </a:custGeom>
          <a:solidFill>
            <a:srgbClr val="034A3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174"/>
          <p:cNvSpPr/>
          <p:nvPr/>
        </p:nvSpPr>
        <p:spPr>
          <a:xfrm>
            <a:off x="-1588" y="3465195"/>
            <a:ext cx="3470400" cy="234900"/>
          </a:xfrm>
          <a:prstGeom prst="rect">
            <a:avLst/>
          </a:prstGeom>
          <a:solidFill>
            <a:srgbClr val="034A3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174"/>
          <p:cNvSpPr/>
          <p:nvPr/>
        </p:nvSpPr>
        <p:spPr>
          <a:xfrm>
            <a:off x="3805237" y="1752283"/>
            <a:ext cx="1946276" cy="1947862"/>
          </a:xfrm>
          <a:custGeom>
            <a:avLst/>
            <a:gdLst/>
            <a:ahLst/>
            <a:cxnLst/>
            <a:rect l="l" t="t" r="r" b="b"/>
            <a:pathLst>
              <a:path w="1598" h="1598" extrusionOk="0">
                <a:moveTo>
                  <a:pt x="799" y="0"/>
                </a:moveTo>
                <a:cubicBezTo>
                  <a:pt x="357" y="0"/>
                  <a:pt x="0" y="358"/>
                  <a:pt x="0" y="799"/>
                </a:cubicBezTo>
                <a:cubicBezTo>
                  <a:pt x="0" y="1241"/>
                  <a:pt x="357" y="1598"/>
                  <a:pt x="799" y="1598"/>
                </a:cubicBezTo>
                <a:cubicBezTo>
                  <a:pt x="1240" y="1598"/>
                  <a:pt x="1598" y="1241"/>
                  <a:pt x="1598" y="799"/>
                </a:cubicBezTo>
                <a:cubicBezTo>
                  <a:pt x="1598" y="358"/>
                  <a:pt x="1240" y="0"/>
                  <a:pt x="799" y="0"/>
                </a:cubicBezTo>
                <a:close/>
                <a:moveTo>
                  <a:pt x="799" y="1405"/>
                </a:moveTo>
                <a:cubicBezTo>
                  <a:pt x="464" y="1405"/>
                  <a:pt x="193" y="1134"/>
                  <a:pt x="193" y="799"/>
                </a:cubicBezTo>
                <a:cubicBezTo>
                  <a:pt x="193" y="465"/>
                  <a:pt x="464" y="194"/>
                  <a:pt x="799" y="194"/>
                </a:cubicBezTo>
                <a:cubicBezTo>
                  <a:pt x="1133" y="194"/>
                  <a:pt x="1404" y="465"/>
                  <a:pt x="1404" y="799"/>
                </a:cubicBezTo>
                <a:cubicBezTo>
                  <a:pt x="1404" y="1134"/>
                  <a:pt x="1133" y="1405"/>
                  <a:pt x="799" y="1405"/>
                </a:cubicBezTo>
                <a:close/>
              </a:path>
            </a:pathLst>
          </a:custGeom>
          <a:solidFill>
            <a:srgbClr val="72BED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174"/>
          <p:cNvSpPr/>
          <p:nvPr/>
        </p:nvSpPr>
        <p:spPr>
          <a:xfrm>
            <a:off x="3468687" y="3465195"/>
            <a:ext cx="2619300" cy="234900"/>
          </a:xfrm>
          <a:prstGeom prst="rect">
            <a:avLst/>
          </a:prstGeom>
          <a:solidFill>
            <a:srgbClr val="72BED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p174"/>
          <p:cNvSpPr/>
          <p:nvPr/>
        </p:nvSpPr>
        <p:spPr>
          <a:xfrm>
            <a:off x="6423025" y="1752283"/>
            <a:ext cx="1947862" cy="1947862"/>
          </a:xfrm>
          <a:custGeom>
            <a:avLst/>
            <a:gdLst/>
            <a:ahLst/>
            <a:cxnLst/>
            <a:rect l="l" t="t" r="r" b="b"/>
            <a:pathLst>
              <a:path w="1598" h="1598" extrusionOk="0">
                <a:moveTo>
                  <a:pt x="799" y="0"/>
                </a:moveTo>
                <a:cubicBezTo>
                  <a:pt x="358" y="0"/>
                  <a:pt x="0" y="358"/>
                  <a:pt x="0" y="799"/>
                </a:cubicBezTo>
                <a:cubicBezTo>
                  <a:pt x="0" y="1241"/>
                  <a:pt x="358" y="1598"/>
                  <a:pt x="799" y="1598"/>
                </a:cubicBezTo>
                <a:cubicBezTo>
                  <a:pt x="1240" y="1598"/>
                  <a:pt x="1598" y="1241"/>
                  <a:pt x="1598" y="799"/>
                </a:cubicBezTo>
                <a:cubicBezTo>
                  <a:pt x="1598" y="358"/>
                  <a:pt x="1240" y="0"/>
                  <a:pt x="799" y="0"/>
                </a:cubicBezTo>
                <a:close/>
                <a:moveTo>
                  <a:pt x="799" y="1405"/>
                </a:moveTo>
                <a:cubicBezTo>
                  <a:pt x="465" y="1405"/>
                  <a:pt x="194" y="1134"/>
                  <a:pt x="194" y="799"/>
                </a:cubicBezTo>
                <a:cubicBezTo>
                  <a:pt x="194" y="465"/>
                  <a:pt x="465" y="194"/>
                  <a:pt x="799" y="194"/>
                </a:cubicBezTo>
                <a:cubicBezTo>
                  <a:pt x="1133" y="194"/>
                  <a:pt x="1404" y="465"/>
                  <a:pt x="1404" y="799"/>
                </a:cubicBezTo>
                <a:cubicBezTo>
                  <a:pt x="1404" y="1134"/>
                  <a:pt x="1133" y="1405"/>
                  <a:pt x="799" y="1405"/>
                </a:cubicBezTo>
                <a:close/>
              </a:path>
            </a:pathLst>
          </a:custGeom>
          <a:solidFill>
            <a:srgbClr val="034A3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p174"/>
          <p:cNvSpPr/>
          <p:nvPr/>
        </p:nvSpPr>
        <p:spPr>
          <a:xfrm>
            <a:off x="6088062" y="3465195"/>
            <a:ext cx="2619300" cy="234900"/>
          </a:xfrm>
          <a:prstGeom prst="rect">
            <a:avLst/>
          </a:prstGeom>
          <a:solidFill>
            <a:srgbClr val="034A3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Google Shape;1224;p174"/>
          <p:cNvSpPr/>
          <p:nvPr/>
        </p:nvSpPr>
        <p:spPr>
          <a:xfrm>
            <a:off x="9042400" y="1752283"/>
            <a:ext cx="1946276" cy="1947862"/>
          </a:xfrm>
          <a:custGeom>
            <a:avLst/>
            <a:gdLst/>
            <a:ahLst/>
            <a:cxnLst/>
            <a:rect l="l" t="t" r="r" b="b"/>
            <a:pathLst>
              <a:path w="1598" h="1598" extrusionOk="0">
                <a:moveTo>
                  <a:pt x="799" y="0"/>
                </a:moveTo>
                <a:cubicBezTo>
                  <a:pt x="358" y="0"/>
                  <a:pt x="0" y="358"/>
                  <a:pt x="0" y="799"/>
                </a:cubicBezTo>
                <a:cubicBezTo>
                  <a:pt x="0" y="1241"/>
                  <a:pt x="358" y="1598"/>
                  <a:pt x="799" y="1598"/>
                </a:cubicBezTo>
                <a:cubicBezTo>
                  <a:pt x="1241" y="1598"/>
                  <a:pt x="1598" y="1241"/>
                  <a:pt x="1598" y="799"/>
                </a:cubicBezTo>
                <a:cubicBezTo>
                  <a:pt x="1598" y="358"/>
                  <a:pt x="1241" y="0"/>
                  <a:pt x="799" y="0"/>
                </a:cubicBezTo>
                <a:close/>
                <a:moveTo>
                  <a:pt x="799" y="1405"/>
                </a:moveTo>
                <a:cubicBezTo>
                  <a:pt x="465" y="1405"/>
                  <a:pt x="194" y="1134"/>
                  <a:pt x="194" y="799"/>
                </a:cubicBezTo>
                <a:cubicBezTo>
                  <a:pt x="194" y="465"/>
                  <a:pt x="465" y="194"/>
                  <a:pt x="799" y="194"/>
                </a:cubicBezTo>
                <a:cubicBezTo>
                  <a:pt x="1134" y="194"/>
                  <a:pt x="1405" y="465"/>
                  <a:pt x="1405" y="799"/>
                </a:cubicBezTo>
                <a:cubicBezTo>
                  <a:pt x="1405" y="1134"/>
                  <a:pt x="1134" y="1405"/>
                  <a:pt x="799" y="1405"/>
                </a:cubicBezTo>
                <a:close/>
              </a:path>
            </a:pathLst>
          </a:custGeom>
          <a:solidFill>
            <a:srgbClr val="72BED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174"/>
          <p:cNvSpPr/>
          <p:nvPr/>
        </p:nvSpPr>
        <p:spPr>
          <a:xfrm>
            <a:off x="8707437" y="3465195"/>
            <a:ext cx="3484500" cy="234900"/>
          </a:xfrm>
          <a:prstGeom prst="rect">
            <a:avLst/>
          </a:prstGeom>
          <a:solidFill>
            <a:srgbClr val="72BED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174"/>
          <p:cNvSpPr/>
          <p:nvPr/>
        </p:nvSpPr>
        <p:spPr>
          <a:xfrm>
            <a:off x="1976437" y="3757295"/>
            <a:ext cx="368300" cy="268288"/>
          </a:xfrm>
          <a:custGeom>
            <a:avLst/>
            <a:gdLst/>
            <a:ahLst/>
            <a:cxnLst/>
            <a:rect l="l" t="t" r="r" b="b"/>
            <a:pathLst>
              <a:path w="345" h="251" extrusionOk="0">
                <a:moveTo>
                  <a:pt x="172" y="251"/>
                </a:moveTo>
                <a:lnTo>
                  <a:pt x="345" y="0"/>
                </a:lnTo>
                <a:lnTo>
                  <a:pt x="0" y="0"/>
                </a:lnTo>
                <a:lnTo>
                  <a:pt x="172" y="251"/>
                </a:lnTo>
                <a:close/>
              </a:path>
            </a:pathLst>
          </a:custGeom>
          <a:solidFill>
            <a:srgbClr val="72BED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7" name="Google Shape;1227;p174"/>
          <p:cNvSpPr/>
          <p:nvPr/>
        </p:nvSpPr>
        <p:spPr>
          <a:xfrm>
            <a:off x="4595812" y="3757295"/>
            <a:ext cx="368300" cy="268288"/>
          </a:xfrm>
          <a:custGeom>
            <a:avLst/>
            <a:gdLst/>
            <a:ahLst/>
            <a:cxnLst/>
            <a:rect l="l" t="t" r="r" b="b"/>
            <a:pathLst>
              <a:path w="345" h="251" extrusionOk="0">
                <a:moveTo>
                  <a:pt x="173" y="251"/>
                </a:moveTo>
                <a:lnTo>
                  <a:pt x="345" y="0"/>
                </a:lnTo>
                <a:lnTo>
                  <a:pt x="0" y="0"/>
                </a:lnTo>
                <a:lnTo>
                  <a:pt x="173" y="251"/>
                </a:lnTo>
                <a:close/>
              </a:path>
            </a:pathLst>
          </a:custGeom>
          <a:solidFill>
            <a:srgbClr val="034A3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8" name="Google Shape;1228;p174"/>
          <p:cNvSpPr/>
          <p:nvPr/>
        </p:nvSpPr>
        <p:spPr>
          <a:xfrm>
            <a:off x="7213600" y="3757295"/>
            <a:ext cx="368300" cy="268288"/>
          </a:xfrm>
          <a:custGeom>
            <a:avLst/>
            <a:gdLst/>
            <a:ahLst/>
            <a:cxnLst/>
            <a:rect l="l" t="t" r="r" b="b"/>
            <a:pathLst>
              <a:path w="346" h="251" extrusionOk="0">
                <a:moveTo>
                  <a:pt x="173" y="251"/>
                </a:moveTo>
                <a:lnTo>
                  <a:pt x="346" y="0"/>
                </a:lnTo>
                <a:lnTo>
                  <a:pt x="0" y="0"/>
                </a:lnTo>
                <a:lnTo>
                  <a:pt x="173" y="251"/>
                </a:lnTo>
                <a:close/>
              </a:path>
            </a:pathLst>
          </a:custGeom>
          <a:solidFill>
            <a:srgbClr val="72BED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9" name="Google Shape;1229;p174"/>
          <p:cNvSpPr/>
          <p:nvPr/>
        </p:nvSpPr>
        <p:spPr>
          <a:xfrm>
            <a:off x="9831388" y="3757295"/>
            <a:ext cx="368300" cy="268288"/>
          </a:xfrm>
          <a:custGeom>
            <a:avLst/>
            <a:gdLst/>
            <a:ahLst/>
            <a:cxnLst/>
            <a:rect l="l" t="t" r="r" b="b"/>
            <a:pathLst>
              <a:path w="346" h="251" extrusionOk="0">
                <a:moveTo>
                  <a:pt x="173" y="251"/>
                </a:moveTo>
                <a:lnTo>
                  <a:pt x="346" y="0"/>
                </a:lnTo>
                <a:lnTo>
                  <a:pt x="0" y="0"/>
                </a:lnTo>
                <a:lnTo>
                  <a:pt x="173" y="251"/>
                </a:lnTo>
                <a:close/>
              </a:path>
            </a:pathLst>
          </a:custGeom>
          <a:solidFill>
            <a:srgbClr val="034A3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0" name="Google Shape;1230;p174"/>
          <p:cNvSpPr txBox="1"/>
          <p:nvPr/>
        </p:nvSpPr>
        <p:spPr>
          <a:xfrm>
            <a:off x="1524000" y="2373685"/>
            <a:ext cx="1251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0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Network</a:t>
            </a:r>
            <a:r>
              <a:rPr lang="en-IN" sz="2000" b="1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Access</a:t>
            </a:r>
            <a:endParaRPr sz="1400" b="1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1" name="Google Shape;1231;p174"/>
          <p:cNvSpPr txBox="1"/>
          <p:nvPr/>
        </p:nvSpPr>
        <p:spPr>
          <a:xfrm>
            <a:off x="4152445" y="2373685"/>
            <a:ext cx="1251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IN" sz="20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rFMap &amp; 3DMap</a:t>
            </a:r>
            <a:endParaRPr sz="1400" b="1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2" name="Google Shape;1232;p174"/>
          <p:cNvSpPr txBox="1"/>
          <p:nvPr/>
        </p:nvSpPr>
        <p:spPr>
          <a:xfrm>
            <a:off x="6766493" y="2373685"/>
            <a:ext cx="1251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IN" sz="20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Smart 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IN" sz="20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Market</a:t>
            </a:r>
            <a:endParaRPr sz="20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3" name="Google Shape;1233;p174"/>
          <p:cNvSpPr txBox="1"/>
          <p:nvPr/>
        </p:nvSpPr>
        <p:spPr>
          <a:xfrm>
            <a:off x="9275762" y="2373685"/>
            <a:ext cx="1490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IN" sz="20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Smart Data</a:t>
            </a:r>
            <a:endParaRPr sz="20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4" name="Google Shape;1234;p174"/>
          <p:cNvSpPr/>
          <p:nvPr/>
        </p:nvSpPr>
        <p:spPr>
          <a:xfrm>
            <a:off x="916731" y="4188170"/>
            <a:ext cx="25602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50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Highly visual GIS based telecom network inventory and analytics platform for both wireless and wireline</a:t>
            </a:r>
            <a:endParaRPr sz="150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5" name="Google Shape;1235;p174"/>
          <p:cNvSpPr/>
          <p:nvPr/>
        </p:nvSpPr>
        <p:spPr>
          <a:xfrm>
            <a:off x="3446050" y="4174450"/>
            <a:ext cx="2668200" cy="25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IN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2D and 3D maps for wireless network planning, RF network planning and optimization.</a:t>
            </a:r>
            <a:endParaRPr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6" name="Google Shape;1236;p174"/>
          <p:cNvSpPr/>
          <p:nvPr/>
        </p:nvSpPr>
        <p:spPr>
          <a:xfrm>
            <a:off x="8924000" y="4220375"/>
            <a:ext cx="2668200" cy="23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IN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Analyse business using map data like demographics, economic activity, POI spread etc.</a:t>
            </a:r>
            <a:endParaRPr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37" name="Google Shape;1237;p174" descr="A close up of a sign  Description generated with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0197" y="208966"/>
            <a:ext cx="1199946" cy="719968"/>
          </a:xfrm>
          <a:prstGeom prst="rect">
            <a:avLst/>
          </a:prstGeom>
          <a:noFill/>
          <a:ln>
            <a:noFill/>
          </a:ln>
        </p:spPr>
      </p:pic>
      <p:sp>
        <p:nvSpPr>
          <p:cNvPr id="1238" name="Google Shape;1238;p174"/>
          <p:cNvSpPr txBox="1">
            <a:spLocks noGrp="1"/>
          </p:cNvSpPr>
          <p:nvPr>
            <p:ph type="sldNum" idx="12"/>
          </p:nvPr>
        </p:nvSpPr>
        <p:spPr>
          <a:xfrm>
            <a:off x="11296611" y="648000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8</a:t>
            </a:fld>
            <a:endParaRPr sz="1100" i="0" u="none" strike="noStrike" cap="none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9" name="Google Shape;1239;p174"/>
          <p:cNvSpPr txBox="1"/>
          <p:nvPr/>
        </p:nvSpPr>
        <p:spPr>
          <a:xfrm>
            <a:off x="4511250" y="6605400"/>
            <a:ext cx="316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201</a:t>
            </a:r>
            <a:r>
              <a:rPr lang="en-IN" sz="11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 | Lepton Software</a:t>
            </a:r>
            <a:endParaRPr sz="1100" i="0" u="none" strike="noStrike" cap="none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0" name="Google Shape;1240;p174"/>
          <p:cNvSpPr/>
          <p:nvPr/>
        </p:nvSpPr>
        <p:spPr>
          <a:xfrm>
            <a:off x="6113050" y="4174450"/>
            <a:ext cx="2668200" cy="25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Location intelligence platform to make informed planning, business expansion and operations optimization</a:t>
            </a:r>
            <a:endParaRPr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175"/>
          <p:cNvSpPr txBox="1"/>
          <p:nvPr/>
        </p:nvSpPr>
        <p:spPr>
          <a:xfrm>
            <a:off x="180000" y="180000"/>
            <a:ext cx="105156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4400"/>
              <a:buFont typeface="Arial"/>
              <a:buNone/>
            </a:pPr>
            <a:r>
              <a:rPr lang="en-IN" sz="4400" b="1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Our Partners</a:t>
            </a:r>
            <a:endParaRPr sz="440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6" name="Google Shape;1246;p175"/>
          <p:cNvSpPr/>
          <p:nvPr/>
        </p:nvSpPr>
        <p:spPr>
          <a:xfrm>
            <a:off x="3517265" y="1200150"/>
            <a:ext cx="8130600" cy="1099200"/>
          </a:xfrm>
          <a:prstGeom prst="roundRect">
            <a:avLst>
              <a:gd name="adj" fmla="val 16667"/>
            </a:avLst>
          </a:prstGeom>
          <a:solidFill>
            <a:srgbClr val="72BE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Lepton Software is a premier Google Maps partner in the JAPAC region and the largest map partner in India. We resell Google Map API licenses and provide content to Google Maps.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7" name="Google Shape;1247;p175"/>
          <p:cNvSpPr/>
          <p:nvPr/>
        </p:nvSpPr>
        <p:spPr>
          <a:xfrm>
            <a:off x="3517265" y="2583180"/>
            <a:ext cx="8130600" cy="1099200"/>
          </a:xfrm>
          <a:prstGeom prst="roundRect">
            <a:avLst>
              <a:gd name="adj" fmla="val 16667"/>
            </a:avLst>
          </a:prstGeom>
          <a:solidFill>
            <a:srgbClr val="72BE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Lepton Software is the premier Google Cloud reseller and partner in India. Lepton develops applications for organisations on cloud using the AI &amp; ML technology.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8" name="Google Shape;1248;p175"/>
          <p:cNvSpPr/>
          <p:nvPr/>
        </p:nvSpPr>
        <p:spPr>
          <a:xfrm>
            <a:off x="3517265" y="3966210"/>
            <a:ext cx="8130600" cy="1099200"/>
          </a:xfrm>
          <a:prstGeom prst="roundRect">
            <a:avLst>
              <a:gd name="adj" fmla="val 16667"/>
            </a:avLst>
          </a:prstGeom>
          <a:solidFill>
            <a:srgbClr val="72BE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Lepton Software is an authorized Pitney Bowes partner since 2005. We resell Spectrum (ETL), MapInfo, MapXtreme. 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9" name="Google Shape;1249;p175"/>
          <p:cNvSpPr/>
          <p:nvPr/>
        </p:nvSpPr>
        <p:spPr>
          <a:xfrm>
            <a:off x="3517265" y="5349240"/>
            <a:ext cx="8130600" cy="1099200"/>
          </a:xfrm>
          <a:prstGeom prst="roundRect">
            <a:avLst>
              <a:gd name="adj" fmla="val 16667"/>
            </a:avLst>
          </a:prstGeom>
          <a:solidFill>
            <a:srgbClr val="72BE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Lepton is an authorised InfoVista partner since 2006. Lepton resells InfoVistas products Mentum and Ellipse. 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50" name="Google Shape;1250;p175" descr="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895" y="4154805"/>
            <a:ext cx="2265680" cy="643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" name="Google Shape;1251;p175" descr="hp-news-infovist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4715" y="5662930"/>
            <a:ext cx="2308860" cy="4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" name="Google Shape;1252;p175"/>
          <p:cNvPicPr preferRelativeResize="0"/>
          <p:nvPr/>
        </p:nvPicPr>
        <p:blipFill rotWithShape="1">
          <a:blip r:embed="rId5">
            <a:alphaModFix/>
          </a:blip>
          <a:srcRect l="6577" t="10698" r="4660" b="10690"/>
          <a:stretch/>
        </p:blipFill>
        <p:spPr>
          <a:xfrm>
            <a:off x="215375" y="1472250"/>
            <a:ext cx="2948200" cy="48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" name="Google Shape;1253;p17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5376" y="2941925"/>
            <a:ext cx="2948199" cy="327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" name="Google Shape;1254;p175" descr="A close up of a sign  Description generated with high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00197" y="208966"/>
            <a:ext cx="1199946" cy="719968"/>
          </a:xfrm>
          <a:prstGeom prst="rect">
            <a:avLst/>
          </a:prstGeom>
          <a:noFill/>
          <a:ln>
            <a:noFill/>
          </a:ln>
        </p:spPr>
      </p:pic>
      <p:sp>
        <p:nvSpPr>
          <p:cNvPr id="1255" name="Google Shape;1255;p175"/>
          <p:cNvSpPr txBox="1">
            <a:spLocks noGrp="1"/>
          </p:cNvSpPr>
          <p:nvPr>
            <p:ph type="sldNum" idx="12"/>
          </p:nvPr>
        </p:nvSpPr>
        <p:spPr>
          <a:xfrm>
            <a:off x="11296611" y="648000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9</a:t>
            </a:fld>
            <a:endParaRPr sz="1100" i="0" u="none" strike="noStrike" cap="none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6" name="Google Shape;1256;p175"/>
          <p:cNvSpPr txBox="1"/>
          <p:nvPr/>
        </p:nvSpPr>
        <p:spPr>
          <a:xfrm>
            <a:off x="4511250" y="6605400"/>
            <a:ext cx="316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201</a:t>
            </a:r>
            <a:r>
              <a:rPr lang="en-IN" sz="11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r>
              <a:rPr lang="en-IN" sz="1100" i="0" u="none" strike="noStrike" cap="non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 | Lepton Software</a:t>
            </a:r>
            <a:endParaRPr sz="1100" i="0" u="none" strike="noStrike" cap="none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1174</Words>
  <Application>Microsoft Office PowerPoint</Application>
  <PresentationFormat>Widescreen</PresentationFormat>
  <Paragraphs>290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26</vt:i4>
      </vt:variant>
    </vt:vector>
  </HeadingPairs>
  <TitlesOfParts>
    <vt:vector size="44" baseType="lpstr">
      <vt:lpstr>Century Gothic</vt:lpstr>
      <vt:lpstr>Calibri</vt:lpstr>
      <vt:lpstr>Open Sans</vt:lpstr>
      <vt:lpstr>Verdana</vt:lpstr>
      <vt:lpstr>Arial</vt:lpstr>
      <vt:lpstr>Roboto</vt:lpstr>
      <vt:lpstr>Noto Sans Symbols</vt:lpstr>
      <vt:lpstr>Office Theme</vt:lpstr>
      <vt:lpstr>Simple Light</vt:lpstr>
      <vt:lpstr>Simple Light</vt:lpstr>
      <vt:lpstr>2_Office Theme</vt:lpstr>
      <vt:lpstr>Office Theme</vt:lpstr>
      <vt:lpstr>Custom Design</vt:lpstr>
      <vt:lpstr>Office Theme</vt:lpstr>
      <vt:lpstr>1_Office Theme</vt:lpstr>
      <vt:lpstr>2_Office Theme</vt:lpstr>
      <vt:lpstr>Office Theme</vt:lpstr>
      <vt:lpstr>Custom</vt:lpstr>
      <vt:lpstr>Lepton Software</vt:lpstr>
      <vt:lpstr>PowerPoint Presentation</vt:lpstr>
      <vt:lpstr>PowerPoint Presentation</vt:lpstr>
      <vt:lpstr>PowerPoint Presentation</vt:lpstr>
      <vt:lpstr>As Featured in</vt:lpstr>
      <vt:lpstr>Industries We Cater to</vt:lpstr>
      <vt:lpstr>PowerPoint Presentation</vt:lpstr>
      <vt:lpstr>PowerPoint Presentation</vt:lpstr>
      <vt:lpstr>PowerPoint Presentation</vt:lpstr>
      <vt:lpstr>NetworkAccess©</vt:lpstr>
      <vt:lpstr>PowerPoint Presentation</vt:lpstr>
      <vt:lpstr>PowerPoint Presentation</vt:lpstr>
      <vt:lpstr>PowerPoint Presentation</vt:lpstr>
      <vt:lpstr>PowerPoint Presentation</vt:lpstr>
      <vt:lpstr>rfMAP ©</vt:lpstr>
      <vt:lpstr>PowerPoint Presentation</vt:lpstr>
      <vt:lpstr>PowerPoint Presentation</vt:lpstr>
      <vt:lpstr>PowerPoint Presentation</vt:lpstr>
      <vt:lpstr>SmartMarket</vt:lpstr>
      <vt:lpstr>Why organisation on high growth path use location intelligence?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Lepton Software</dc:title>
  <dc:creator>user</dc:creator>
  <cp:lastModifiedBy>ANAND kumar</cp:lastModifiedBy>
  <cp:revision>3</cp:revision>
  <dcterms:modified xsi:type="dcterms:W3CDTF">2020-04-14T07:26:38Z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7713732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